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4"/>
    <p:sldMasterId id="2147483668" r:id="rId5"/>
  </p:sldMasterIdLst>
  <p:notesMasterIdLst>
    <p:notesMasterId r:id="rId18"/>
  </p:notesMasterIdLst>
  <p:sldIdLst>
    <p:sldId id="281" r:id="rId6"/>
    <p:sldId id="337" r:id="rId7"/>
    <p:sldId id="338" r:id="rId8"/>
    <p:sldId id="340" r:id="rId9"/>
    <p:sldId id="334" r:id="rId10"/>
    <p:sldId id="333" r:id="rId11"/>
    <p:sldId id="276" r:id="rId12"/>
    <p:sldId id="332" r:id="rId13"/>
    <p:sldId id="335" r:id="rId14"/>
    <p:sldId id="336" r:id="rId15"/>
    <p:sldId id="330" r:id="rId16"/>
    <p:sldId id="329" r:id="rId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Szakonyi" initials="" lastIdx="41" clrIdx="0"/>
  <p:cmAuthor id="1" name="Peter Tirschwell" initials="" lastIdx="4" clrIdx="1"/>
  <p:cmAuthor id="2" name="Dustin Braden" initials="" lastIdx="2" clrIdx="2"/>
  <p:cmAuthor id="3" name="Ari Ashe" initials="" lastIdx="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4204F-5A7E-4491-941D-E8D802FA1487}" v="311" dt="2019-03-12T19:20:14.148"/>
    <p1510:client id="{95BDFF3B-9BD3-4236-86F5-7A438602A372}" v="71" dt="2019-03-12T18:16:53.998"/>
    <p1510:client id="{99DF9BA0-5934-4EF5-8B89-0D07C8CA64B4}" v="84" dt="2019-03-12T18:45:42.910"/>
    <p1510:client id="{DD8FBE65-26FC-4AF7-B8F0-9B539DB456E6}" v="539" dt="2019-03-12T18:30:22.076"/>
    <p1510:client id="{D5399898-5376-BA4C-A581-F0F9D29C193F}" v="6" dt="2019-03-13T15:27:23.685"/>
  </p1510:revLst>
</p1510:revInfo>
</file>

<file path=ppt/tableStyles.xml><?xml version="1.0" encoding="utf-8"?>
<a:tblStyleLst xmlns:a="http://schemas.openxmlformats.org/drawingml/2006/main" def="{9F485371-01EE-45EB-B276-45C90B9DA074}">
  <a:tblStyle styleId="{9F485371-01EE-45EB-B276-45C90B9DA07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99"/>
    <p:restoredTop sz="94649"/>
  </p:normalViewPr>
  <p:slideViewPr>
    <p:cSldViewPr snapToGrid="0">
      <p:cViewPr varScale="1">
        <p:scale>
          <a:sx n="64" d="100"/>
          <a:sy n="64" d="100"/>
        </p:scale>
        <p:origin x="17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5153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8bc5cb044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8bc5cb044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38bc5cb04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23094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MUDDY MIDDLE</a:t>
            </a:r>
            <a:r>
              <a:rPr lang="en-US"/>
              <a:t>: So what does Brian Reed of Geodis mean about the muddy mile?  We're in a transition year, and spot rates are going down, for sure, but the economy is still strong, especially if China trade deal is hashed out, so what happens in the spring and summer? Hard comps in 1H19, but not so bad in 2H19. So do spot rates continue the nosedive or do they rebound?</a:t>
            </a:r>
          </a:p>
          <a:p>
            <a:r>
              <a:rPr lang="en-US" u="sng"/>
              <a:t>CAPACITY AVAILABLE</a:t>
            </a:r>
            <a:r>
              <a:rPr lang="en-US" i="1" u="sng"/>
              <a:t>: </a:t>
            </a:r>
            <a:r>
              <a:rPr lang="en-US"/>
              <a:t>We are seeing a reverse of what happened jut 12 months ago. Last March, everyone was scrambling for capacity, the spot market was so chaotic that shippers started moving freight to the contract market. Shippers swallowed the 15%, which was really three years of increase into one (2016, 2017, 2018), and the shipper wanted a guarantee capacity would be available. Tender acceptance rates of at least 90%. So what happens? Freight in the spot market is now converted to the contract market.  Spot market demand wanes, prices fall. Now it's swung enough in the other direction that shippers are looking at the spot market and moving some freight back from contract to spot because rates are so cheap.  We're back to 2017 levels. </a:t>
            </a:r>
            <a:endParaRPr lang="en-US" i="1" u="sng"/>
          </a:p>
          <a:p>
            <a:r>
              <a:rPr lang="en-US" u="sng"/>
              <a:t>YOU SAY GOODBYE</a:t>
            </a:r>
            <a:r>
              <a:rPr lang="en-US"/>
              <a:t>: A shipper might bid out a lane, get asset-based carrier quotes, and then go to C.H. Robinson and see if they can beat it. In many cases, even with the brokerage margin, C.H. Robinson can. "A lot of shippers who started the process in the third or fourth quarter, they saw the rates [moving] in the right direction for them, so they actually held out on releasing the awards until mid-January or even into February,” said Mark Ford, chief operating officer with </a:t>
            </a:r>
            <a:r>
              <a:rPr lang="en-US" err="1"/>
              <a:t>BlueGrace</a:t>
            </a:r>
            <a:r>
              <a:rPr lang="en-US"/>
              <a:t> Logistics</a:t>
            </a:r>
          </a:p>
          <a:p>
            <a:r>
              <a:rPr lang="en-US" u="sng"/>
              <a:t>DIFFERENT TRUCKING COMPANIES</a:t>
            </a:r>
            <a:r>
              <a:rPr lang="en-US"/>
              <a:t>: Think of it as accessing two very different parts of the trucking industry. Contract carriage gets tendered to the big boys, J.B. Hunt, Schneider, Knight-Swift, Prime, Werner. Spot markets are where you can access the small carriers, many with fewer than 5 trucks. Brian Reed says you don't have to pick one or the other, use them in concert with each other. You don't have to pick one.</a:t>
            </a:r>
          </a:p>
          <a:p>
            <a:r>
              <a:rPr lang="en-US" u="sng"/>
              <a:t>LEAVE AND RETURN</a:t>
            </a:r>
            <a:r>
              <a:rPr lang="en-US"/>
              <a:t>: Brokers are popular when capacity is really, really tight or really, really soft.  Do 3PLs like being dropped and then brought back again and again? No!  But is it bad to be a transactional shipper? No. You can be one. You can view a 3PL as only a broker. Others see value in other services such as supply chain consulting. But can't an asset-based carrier or 4PL help with this too?</a:t>
            </a:r>
          </a:p>
          <a:p>
            <a:r>
              <a:rPr lang="en-US" u="sng"/>
              <a:t>ANTAGONISM</a:t>
            </a:r>
            <a:r>
              <a:rPr lang="en-US"/>
              <a:t>: Brian Reed said that shippers were really, really good at beating down the carriers in 2016.  Carriers were really, really good at getting every cent they could from shippers in 2018.  Did you see truckers say we'll meet you in the middle in 2018? Did shippers say we'll meet you in the middle in 2016? Nope. It's a bitter fight over every cent per mile. Will this paradigm ever change? Should it change?</a:t>
            </a:r>
            <a:br>
              <a:rPr lang="en-US"/>
            </a:b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02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Char char="•"/>
            </a:pPr>
            <a:r>
              <a:rPr lang="en-US"/>
              <a:t>Time, as much as rising drayage costs, is forcing US importers to decide between container shipping line-arranged door moves and making their own surface transport arrangements through merchant haulage.</a:t>
            </a:r>
            <a:endParaRPr lang="en-US" u="sng"/>
          </a:p>
          <a:p>
            <a:pPr marL="285750" indent="-285750">
              <a:spcBef>
                <a:spcPts val="1000"/>
              </a:spcBef>
              <a:buChar char="•"/>
            </a:pPr>
            <a:r>
              <a:rPr lang="en-US" u="sng"/>
              <a:t>INLAND TRANSPORTATION</a:t>
            </a:r>
            <a:r>
              <a:rPr lang="en-US"/>
              <a:t>: The ocean portion is the same no matter which model you use. The question is how much control and choice do you want on the inland portion?  If service and reliability are your top concerns, you may want to use merchant haulage or carrier haulage with a customer nominated trucker. Ocean carriers have the reputation of not really providing satisfactory inland transportation when they handle the dray. If price and simplicity are your top concerns, then carrier haulage is better because it's cheaper and everything goes on a single invoice. Less overhead. One bill.</a:t>
            </a:r>
          </a:p>
          <a:p>
            <a:pPr marL="285750" indent="-285750">
              <a:spcBef>
                <a:spcPts val="1000"/>
              </a:spcBef>
              <a:buChar char="•"/>
            </a:pPr>
            <a:r>
              <a:rPr lang="en-US" u="sng"/>
              <a:t>GAVLE: </a:t>
            </a:r>
            <a:r>
              <a:rPr lang="en-US"/>
              <a:t>(Gav-LEE)  In his case, Rockport sells shoes. Gavle doesn't want to spend overhead on invoices from an ocean carrier, a trucker, and a chassis provider. He doesn't need or want back office staff to process all the paperwork.  Send him one bill, that's what he wants. Time is not an issue for them because there aren't rapid changes in the fine shoe industry.  There not Nikes!</a:t>
            </a:r>
          </a:p>
          <a:p>
            <a:pPr marL="285750" indent="-285750">
              <a:spcBef>
                <a:spcPts val="1000"/>
              </a:spcBef>
              <a:buChar char="•"/>
            </a:pPr>
            <a:r>
              <a:rPr lang="en-US" u="sng"/>
              <a:t>SYMONANIS</a:t>
            </a:r>
            <a:r>
              <a:rPr lang="en-US"/>
              <a:t>: Cotton exporter.  There is a lot of competition from overseas cotton manufacturers. Cotton is special to the US. Their customers expect goods to an overseas market on time. His team is willing to pay more money to make sure they know the trucker, they know where he is, they know he'll make the cutoff for the train to the port, they know the container will arrive in the port in time for the vessel it's scheduled to leave on. They are willing to pay more to be on time, every time. </a:t>
            </a:r>
          </a:p>
          <a:p>
            <a:pPr marL="285750" indent="-285750">
              <a:spcBef>
                <a:spcPts val="1000"/>
              </a:spcBef>
              <a:buChar char="•"/>
            </a:pPr>
            <a:r>
              <a:rPr lang="en-US" u="sng"/>
              <a:t>CHASSIS: </a:t>
            </a:r>
            <a:r>
              <a:rPr lang="en-US"/>
              <a:t>Same concern. There simply aren't enough chassis in the US. Under carrier haulage, you are getting a chassis at a really, really, really cheap rate. $6-$9 per day, even though it's baked into your quote. Over a full year, you could save $100,000 or more on chassis if you use them 5 days.  But there are so many chassis shortages, Chicago, Memphis, LA. So you risk waiting for your container, incurring trucker detention or demurrage if there isn't a chassis available in the specific pool you are required to use. With a trucker owned chassis or just choice, unlikely to have a shortage, detention or demurrage, but you're paying $13-$15 with NACPC and $20-$30 for DCLI, TRAC!!! In essence, your DCLI and TRAC chassis are subsidizing carrier haulage.</a:t>
            </a:r>
          </a:p>
          <a:p>
            <a:pPr marL="285750" indent="-285750">
              <a:spcBef>
                <a:spcPts val="1000"/>
              </a:spcBef>
              <a:buChar char="•"/>
            </a:pPr>
            <a:r>
              <a:rPr lang="en-US" u="sng"/>
              <a:t>GET INVOLVED: </a:t>
            </a:r>
            <a:r>
              <a:rPr lang="en-US"/>
              <a:t>Carrier haulage isn't a turnkey operation. You want to know which terminal your string is calling. Is it an efficient terminal or is it a difficult one? Would you pay more to get into a good terminal like YTI or Middle Harbor, or Maher in NY/NJ? Make sure the ocean carrier is sound financially. Don't want another Hanjin. Do a customer nominated trucker. Invoice still goes to ocean carrier but at least you know who you're getting.</a:t>
            </a:r>
          </a:p>
          <a:p>
            <a:pPr marL="285750" indent="-285750">
              <a:spcBef>
                <a:spcPts val="1000"/>
              </a:spcBef>
              <a:buChar char="•"/>
            </a:pPr>
            <a:r>
              <a:rPr lang="en-US" u="sng"/>
              <a:t>MEET PEOPLE</a:t>
            </a:r>
            <a:r>
              <a:rPr lang="en-US"/>
              <a:t>: Networking is so important. In merchant haulage, visit the terminal staff, get to know who runs the day to day operations. Keep in touch. Same thing with the ocean carrier.  Network.  If something goes wrong, putting a face to the name and having a friendly relationship could be the difference between a favorable and unfavorable result.</a:t>
            </a:r>
          </a:p>
          <a:p>
            <a:pPr marL="285750" indent="-285750">
              <a:spcBef>
                <a:spcPts val="1000"/>
              </a:spcBef>
              <a:buChar char="•"/>
            </a:pPr>
            <a:r>
              <a:rPr lang="en-US"/>
              <a:t>The middle way? "Previously</a:t>
            </a:r>
            <a:r>
              <a:rPr lang="en-US" b="0" i="0" u="none" strike="noStrike" cap="none">
                <a:effectLst/>
                <a:sym typeface="Calibri"/>
              </a:rPr>
              <a:t>, I </a:t>
            </a:r>
            <a:r>
              <a:rPr lang="en-US"/>
              <a:t>had a hybrid solution</a:t>
            </a:r>
            <a:r>
              <a:rPr lang="en-US" b="0" i="0" u="none" strike="noStrike" cap="none">
                <a:effectLst/>
                <a:sym typeface="Calibri"/>
              </a:rPr>
              <a:t>, </a:t>
            </a:r>
            <a:r>
              <a:rPr lang="en-US"/>
              <a:t>carrier haulage rates</a:t>
            </a:r>
            <a:r>
              <a:rPr lang="en-US" b="0" i="0" u="none" strike="noStrike" cap="none">
                <a:effectLst/>
                <a:sym typeface="Calibri"/>
              </a:rPr>
              <a:t>, and </a:t>
            </a:r>
            <a:r>
              <a:rPr lang="en-US"/>
              <a:t>merchant haulage service," said Dean Tracy</a:t>
            </a:r>
            <a:r>
              <a:rPr lang="en-US" b="0" i="0" u="none" strike="noStrike" cap="none">
                <a:effectLst/>
                <a:sym typeface="Calibri"/>
              </a:rPr>
              <a:t>, </a:t>
            </a:r>
            <a:r>
              <a:rPr lang="en-US"/>
              <a:t>executive vice president </a:t>
            </a:r>
            <a:r>
              <a:rPr lang="en-US" b="0" i="0" u="none" strike="noStrike" cap="none">
                <a:effectLst/>
                <a:sym typeface="Calibri"/>
              </a:rPr>
              <a:t>and </a:t>
            </a:r>
            <a:r>
              <a:rPr lang="en-US"/>
              <a:t>chief operating officer </a:t>
            </a:r>
            <a:r>
              <a:rPr lang="en-US" b="0" i="0" u="none" strike="noStrike" cap="none">
                <a:effectLst/>
                <a:sym typeface="Calibri"/>
              </a:rPr>
              <a:t>of </a:t>
            </a:r>
            <a:r>
              <a:rPr lang="en-US"/>
              <a:t>RCS Logistics. NVOs are now offering door-services essentially. One invoice, they control everything such as chassis.</a:t>
            </a:r>
          </a:p>
          <a:p>
            <a:pPr marL="457200" marR="0" lvl="0" indent="-228600" algn="l" defTabSz="914400" eaLnBrk="1" fontAlgn="auto" latinLnBrk="0" hangingPunct="1">
              <a:lnSpc>
                <a:spcPct val="100000"/>
              </a:lnSpc>
              <a:spcBef>
                <a:spcPts val="0"/>
              </a:spcBef>
              <a:spcAft>
                <a:spcPts val="0"/>
              </a:spcAft>
              <a:buSzPts val="1400"/>
              <a:buFont typeface="Arial"/>
              <a:buNone/>
              <a:tabLst/>
              <a:defRPr/>
            </a:pPr>
            <a:endParaRPr lang="en-US" sz="1200" b="0" i="0" u="none" strike="noStrike" cap="none">
              <a:latin typeface="Calibri"/>
              <a:ea typeface="Calibri"/>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737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dcfe6604_2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dcfe6604_2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2adcfe6604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48160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dcfe6604_2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dcfe6604_2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2adcfe6604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98452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52752" y="961011"/>
            <a:ext cx="8460171" cy="46166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422951" y="1687913"/>
            <a:ext cx="4116900" cy="41925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1000"/>
              </a:spcBef>
              <a:spcAft>
                <a:spcPts val="0"/>
              </a:spcAft>
              <a:buClr>
                <a:schemeClr val="accent1"/>
              </a:buClr>
              <a:buSzPts val="1400"/>
              <a:buFont typeface="Arial"/>
              <a:buChar char="•"/>
              <a:defRPr b="0" i="0" u="none" strike="noStrike" cap="none">
                <a:solidFill>
                  <a:schemeClr val="dk2"/>
                </a:solidFill>
                <a:latin typeface="Verdana"/>
                <a:ea typeface="Verdana"/>
                <a:cs typeface="Verdana"/>
                <a:sym typeface="Verdana"/>
              </a:defRPr>
            </a:lvl1pPr>
            <a:lvl2pPr marL="914400" marR="0" lvl="1" indent="-317500" algn="l" rtl="0">
              <a:lnSpc>
                <a:spcPct val="100000"/>
              </a:lnSpc>
              <a:spcBef>
                <a:spcPts val="1000"/>
              </a:spcBef>
              <a:spcAft>
                <a:spcPts val="0"/>
              </a:spcAft>
              <a:buClr>
                <a:schemeClr val="accent1"/>
              </a:buClr>
              <a:buSzPts val="1400"/>
              <a:buFont typeface="Helvetica Neue"/>
              <a:buChar char="&gt;"/>
              <a:defRPr b="0" i="0" u="none" strike="noStrike" cap="none">
                <a:solidFill>
                  <a:schemeClr val="dk2"/>
                </a:solidFill>
                <a:latin typeface="Verdana"/>
                <a:ea typeface="Verdana"/>
                <a:cs typeface="Verdana"/>
                <a:sym typeface="Verdana"/>
              </a:defRPr>
            </a:lvl2pPr>
            <a:lvl3pPr marL="1371600" marR="0" lvl="2" indent="-317500" algn="l" rtl="0">
              <a:lnSpc>
                <a:spcPct val="100000"/>
              </a:lnSpc>
              <a:spcBef>
                <a:spcPts val="1000"/>
              </a:spcBef>
              <a:spcAft>
                <a:spcPts val="0"/>
              </a:spcAft>
              <a:buClr>
                <a:schemeClr val="accent1"/>
              </a:buClr>
              <a:buSzPts val="1400"/>
              <a:buFont typeface="Helvetica Neue"/>
              <a:buChar char="–"/>
              <a:defRPr b="0" i="0" u="none" strike="noStrike" cap="none">
                <a:solidFill>
                  <a:schemeClr val="dk2"/>
                </a:solidFill>
                <a:latin typeface="Verdana"/>
                <a:ea typeface="Verdana"/>
                <a:cs typeface="Verdana"/>
                <a:sym typeface="Verdana"/>
              </a:defRPr>
            </a:lvl3pPr>
            <a:lvl4pPr marL="1828800" marR="0" lvl="3" indent="-317500" algn="l" rtl="0">
              <a:lnSpc>
                <a:spcPct val="90000"/>
              </a:lnSpc>
              <a:spcBef>
                <a:spcPts val="500"/>
              </a:spcBef>
              <a:spcAft>
                <a:spcPts val="0"/>
              </a:spcAft>
              <a:buClr>
                <a:schemeClr val="accent1"/>
              </a:buClr>
              <a:buSzPts val="1400"/>
              <a:buFont typeface="Arial"/>
              <a:buChar char="•"/>
              <a:defRPr b="0" i="0" u="none" strike="noStrike" cap="none">
                <a:solidFill>
                  <a:schemeClr val="dk2"/>
                </a:solidFill>
                <a:latin typeface="Verdana"/>
                <a:ea typeface="Verdana"/>
                <a:cs typeface="Verdana"/>
                <a:sym typeface="Verdana"/>
              </a:defRPr>
            </a:lvl4pPr>
            <a:lvl5pPr marL="2286000" marR="0" lvl="4" indent="-317500" algn="l" rtl="0">
              <a:lnSpc>
                <a:spcPct val="90000"/>
              </a:lnSpc>
              <a:spcBef>
                <a:spcPts val="500"/>
              </a:spcBef>
              <a:spcAft>
                <a:spcPts val="0"/>
              </a:spcAft>
              <a:buClr>
                <a:schemeClr val="accent1"/>
              </a:buClr>
              <a:buSzPts val="1400"/>
              <a:buFont typeface="Arial"/>
              <a:buChar char="•"/>
              <a:defRPr b="0" i="0" u="none" strike="noStrike" cap="none">
                <a:solidFill>
                  <a:schemeClr val="dk2"/>
                </a:solidFill>
                <a:latin typeface="Verdana"/>
                <a:ea typeface="Verdana"/>
                <a:cs typeface="Verdana"/>
                <a:sym typeface="Verdana"/>
              </a:defRPr>
            </a:lvl5pPr>
            <a:lvl6pPr marL="2743200" marR="0" lvl="5"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6pPr>
            <a:lvl7pPr marL="3200400" marR="0" lvl="6"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7pPr>
            <a:lvl8pPr marL="3657600" marR="0" lvl="7"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8pPr>
            <a:lvl9pPr marL="4114800" marR="0" lvl="8"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9pPr>
          </a:lstStyle>
          <a:p>
            <a:endParaRPr/>
          </a:p>
        </p:txBody>
      </p:sp>
      <p:sp>
        <p:nvSpPr>
          <p:cNvPr id="26" name="Google Shape;26;p3"/>
          <p:cNvSpPr txBox="1">
            <a:spLocks noGrp="1"/>
          </p:cNvSpPr>
          <p:nvPr>
            <p:ph type="sldNum" idx="12"/>
          </p:nvPr>
        </p:nvSpPr>
        <p:spPr>
          <a:xfrm>
            <a:off x="8274942" y="270195"/>
            <a:ext cx="411858" cy="15388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a:solidFill>
                  <a:schemeClr val="lt1"/>
                </a:solidFill>
                <a:latin typeface="Verdana"/>
                <a:ea typeface="Verdana"/>
                <a:cs typeface="Verdana"/>
                <a:sym typeface="Verdana"/>
              </a:defRPr>
            </a:lvl1pPr>
            <a:lvl2pPr marL="0" marR="0" lvl="1" indent="0" algn="r" rtl="0">
              <a:spcBef>
                <a:spcPts val="0"/>
              </a:spcBef>
              <a:buNone/>
              <a:defRPr sz="1000">
                <a:solidFill>
                  <a:schemeClr val="lt1"/>
                </a:solidFill>
                <a:latin typeface="Verdana"/>
                <a:ea typeface="Verdana"/>
                <a:cs typeface="Verdana"/>
                <a:sym typeface="Verdana"/>
              </a:defRPr>
            </a:lvl2pPr>
            <a:lvl3pPr marL="0" marR="0" lvl="2" indent="0" algn="r" rtl="0">
              <a:spcBef>
                <a:spcPts val="0"/>
              </a:spcBef>
              <a:buNone/>
              <a:defRPr sz="1000">
                <a:solidFill>
                  <a:schemeClr val="lt1"/>
                </a:solidFill>
                <a:latin typeface="Verdana"/>
                <a:ea typeface="Verdana"/>
                <a:cs typeface="Verdana"/>
                <a:sym typeface="Verdana"/>
              </a:defRPr>
            </a:lvl3pPr>
            <a:lvl4pPr marL="0" marR="0" lvl="3" indent="0" algn="r" rtl="0">
              <a:spcBef>
                <a:spcPts val="0"/>
              </a:spcBef>
              <a:buNone/>
              <a:defRPr sz="1000">
                <a:solidFill>
                  <a:schemeClr val="lt1"/>
                </a:solidFill>
                <a:latin typeface="Verdana"/>
                <a:ea typeface="Verdana"/>
                <a:cs typeface="Verdana"/>
                <a:sym typeface="Verdana"/>
              </a:defRPr>
            </a:lvl4pPr>
            <a:lvl5pPr marL="0" marR="0" lvl="4" indent="0" algn="r" rtl="0">
              <a:spcBef>
                <a:spcPts val="0"/>
              </a:spcBef>
              <a:buNone/>
              <a:defRPr sz="1000">
                <a:solidFill>
                  <a:schemeClr val="lt1"/>
                </a:solidFill>
                <a:latin typeface="Verdana"/>
                <a:ea typeface="Verdana"/>
                <a:cs typeface="Verdana"/>
                <a:sym typeface="Verdana"/>
              </a:defRPr>
            </a:lvl5pPr>
            <a:lvl6pPr marL="0" marR="0" lvl="5" indent="0" algn="r" rtl="0">
              <a:spcBef>
                <a:spcPts val="0"/>
              </a:spcBef>
              <a:buNone/>
              <a:defRPr sz="1000">
                <a:solidFill>
                  <a:schemeClr val="lt1"/>
                </a:solidFill>
                <a:latin typeface="Verdana"/>
                <a:ea typeface="Verdana"/>
                <a:cs typeface="Verdana"/>
                <a:sym typeface="Verdana"/>
              </a:defRPr>
            </a:lvl6pPr>
            <a:lvl7pPr marL="0" marR="0" lvl="6" indent="0" algn="r" rtl="0">
              <a:spcBef>
                <a:spcPts val="0"/>
              </a:spcBef>
              <a:buNone/>
              <a:defRPr sz="1000">
                <a:solidFill>
                  <a:schemeClr val="lt1"/>
                </a:solidFill>
                <a:latin typeface="Verdana"/>
                <a:ea typeface="Verdana"/>
                <a:cs typeface="Verdana"/>
                <a:sym typeface="Verdana"/>
              </a:defRPr>
            </a:lvl7pPr>
            <a:lvl8pPr marL="0" marR="0" lvl="7" indent="0" algn="r" rtl="0">
              <a:spcBef>
                <a:spcPts val="0"/>
              </a:spcBef>
              <a:buNone/>
              <a:defRPr sz="1000">
                <a:solidFill>
                  <a:schemeClr val="lt1"/>
                </a:solidFill>
                <a:latin typeface="Verdana"/>
                <a:ea typeface="Verdana"/>
                <a:cs typeface="Verdana"/>
                <a:sym typeface="Verdana"/>
              </a:defRPr>
            </a:lvl8pPr>
            <a:lvl9pPr marL="0" marR="0" lvl="8" indent="0" algn="r" rtl="0">
              <a:spcBef>
                <a:spcPts val="0"/>
              </a:spcBef>
              <a:buNone/>
              <a:defRPr sz="1000">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144" cy="6864858"/>
          </a:xfrm>
          <a:prstGeom prst="rect">
            <a:avLst/>
          </a:prstGeom>
        </p:spPr>
      </p:pic>
      <p:sp>
        <p:nvSpPr>
          <p:cNvPr id="2" name="Title 1"/>
          <p:cNvSpPr>
            <a:spLocks noGrp="1"/>
          </p:cNvSpPr>
          <p:nvPr>
            <p:ph type="title"/>
          </p:nvPr>
        </p:nvSpPr>
        <p:spPr>
          <a:xfrm>
            <a:off x="447031" y="2961683"/>
            <a:ext cx="5971175" cy="461665"/>
          </a:xfrm>
        </p:spPr>
        <p:txBody>
          <a:bodyPr wrap="square" anchor="b">
            <a:spAutoFit/>
          </a:bodyPr>
          <a:lstStyle>
            <a:lvl1pPr>
              <a:lnSpc>
                <a:spcPct val="100000"/>
              </a:lnSpc>
              <a:defRPr sz="3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8313" y="3570650"/>
            <a:ext cx="5971177" cy="246221"/>
          </a:xfrm>
        </p:spPr>
        <p:txBody>
          <a:bodyPr wrap="square">
            <a:spAutoFit/>
          </a:bodyPr>
          <a:lstStyle>
            <a:lvl1pPr marL="0" indent="0">
              <a:lnSpc>
                <a:spcPct val="100000"/>
              </a:lnSpc>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263830" y="270195"/>
            <a:ext cx="411858" cy="153888"/>
          </a:xfrm>
        </p:spPr>
        <p:txBody>
          <a:bodyPr/>
          <a:lstStyle>
            <a:lvl1pPr>
              <a:defRPr>
                <a:solidFill>
                  <a:schemeClr val="tx2"/>
                </a:solidFill>
              </a:defRPr>
            </a:lvl1pPr>
          </a:lstStyle>
          <a:p>
            <a:fld id="{4704619B-9823-F845-874B-2390AC991BC7}" type="slidenum">
              <a:rPr lang="en-US" smtClean="0"/>
              <a:pPr/>
              <a:t>‹#›</a:t>
            </a:fld>
            <a:endParaRPr lang="en-US"/>
          </a:p>
        </p:txBody>
      </p:sp>
      <p:sp>
        <p:nvSpPr>
          <p:cNvPr id="12" name="TextBox 11"/>
          <p:cNvSpPr txBox="1"/>
          <p:nvPr userDrawn="1"/>
        </p:nvSpPr>
        <p:spPr>
          <a:xfrm>
            <a:off x="468313" y="6621522"/>
            <a:ext cx="1934825"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MY" sz="600" b="0" i="0" kern="1200" baseline="30000" dirty="0">
                <a:solidFill>
                  <a:schemeClr val="tx2"/>
                </a:solidFill>
                <a:effectLst/>
                <a:latin typeface="+mn-lt"/>
                <a:ea typeface="+mn-ea"/>
                <a:cs typeface="+mn-cs"/>
              </a:rPr>
              <a:t>®</a:t>
            </a:r>
            <a:r>
              <a:rPr lang="en-US" sz="600" dirty="0">
                <a:solidFill>
                  <a:schemeClr val="tx2"/>
                </a:solidFill>
              </a:rPr>
              <a:t>. All Rights Reserved.</a:t>
            </a:r>
          </a:p>
        </p:txBody>
      </p:sp>
      <p:pic>
        <p:nvPicPr>
          <p:cNvPr id="9" name="Picture 8">
            <a:extLst>
              <a:ext uri="{FF2B5EF4-FFF2-40B4-BE49-F238E27FC236}">
                <a16:creationId xmlns:a16="http://schemas.microsoft.com/office/drawing/2014/main" id="{7A12B20D-CE4F-7B44-AAAC-BC464C1B097A}"/>
              </a:ext>
            </a:extLst>
          </p:cNvPr>
          <p:cNvPicPr>
            <a:picLocks noChangeAspect="1"/>
          </p:cNvPicPr>
          <p:nvPr userDrawn="1"/>
        </p:nvPicPr>
        <p:blipFill>
          <a:blip r:embed="rId3"/>
          <a:stretch>
            <a:fillRect/>
          </a:stretch>
        </p:blipFill>
        <p:spPr>
          <a:xfrm>
            <a:off x="481572" y="174625"/>
            <a:ext cx="1283727" cy="349445"/>
          </a:xfrm>
          <a:prstGeom prst="rect">
            <a:avLst/>
          </a:prstGeom>
        </p:spPr>
      </p:pic>
    </p:spTree>
    <p:extLst>
      <p:ext uri="{BB962C8B-B14F-4D97-AF65-F5344CB8AC3E}">
        <p14:creationId xmlns:p14="http://schemas.microsoft.com/office/powerpoint/2010/main" val="2379276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68313" y="1916113"/>
            <a:ext cx="3959225" cy="41608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16463" y="1916113"/>
            <a:ext cx="3959226" cy="4176712"/>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298781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312" y="1916113"/>
            <a:ext cx="3959225" cy="4176712"/>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4716463" y="1916113"/>
            <a:ext cx="395922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dirty="0"/>
          </a:p>
        </p:txBody>
      </p:sp>
      <p:sp>
        <p:nvSpPr>
          <p:cNvPr id="7" name="Text Placeholder 2"/>
          <p:cNvSpPr>
            <a:spLocks noGrp="1"/>
          </p:cNvSpPr>
          <p:nvPr>
            <p:ph type="body" idx="1"/>
          </p:nvPr>
        </p:nvSpPr>
        <p:spPr>
          <a:xfrm>
            <a:off x="468313" y="1389887"/>
            <a:ext cx="820737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344752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38988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2" y="1916113"/>
            <a:ext cx="3959225" cy="4176713"/>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16463" y="138988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6463" y="1916113"/>
            <a:ext cx="395922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68313" y="961012"/>
            <a:ext cx="3959226" cy="370800"/>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4716463" y="961012"/>
            <a:ext cx="3959226" cy="360362"/>
          </a:xfrm>
        </p:spPr>
        <p:txBody>
          <a:bodyPr/>
          <a:lstStyle>
            <a:lvl1pPr marL="0" indent="0">
              <a:buNone/>
              <a:defRPr lang="en-US" sz="24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124715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2" y="175564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5" cy="3816351"/>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16463" y="175564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6463" y="2276475"/>
            <a:ext cx="3959225"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68313" y="961012"/>
            <a:ext cx="3959226" cy="370800"/>
          </a:xfrm>
        </p:spPr>
        <p:txBody>
          <a:bodyPr/>
          <a:lstStyle/>
          <a:p>
            <a:r>
              <a:rPr lang="en-US"/>
              <a:t>Click to edit Master title style</a:t>
            </a:r>
            <a:endParaRPr lang="en-US" dirty="0"/>
          </a:p>
        </p:txBody>
      </p:sp>
      <p:sp>
        <p:nvSpPr>
          <p:cNvPr id="12" name="Text Placeholder 7"/>
          <p:cNvSpPr>
            <a:spLocks noGrp="1"/>
          </p:cNvSpPr>
          <p:nvPr>
            <p:ph type="body" sz="quarter" idx="13"/>
          </p:nvPr>
        </p:nvSpPr>
        <p:spPr>
          <a:xfrm>
            <a:off x="4716463" y="961012"/>
            <a:ext cx="3959226" cy="360362"/>
          </a:xfrm>
        </p:spPr>
        <p:txBody>
          <a:bodyPr/>
          <a:lstStyle>
            <a:lvl1pPr marL="0" indent="0">
              <a:buNone/>
              <a:defRPr lang="en-US" sz="24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14820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6"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8" name="Chart Placeholder 7"/>
          <p:cNvSpPr>
            <a:spLocks noGrp="1"/>
          </p:cNvSpPr>
          <p:nvPr>
            <p:ph type="chart" sz="quarter" idx="13"/>
          </p:nvPr>
        </p:nvSpPr>
        <p:spPr>
          <a:xfrm>
            <a:off x="4716463" y="962025"/>
            <a:ext cx="3959225" cy="5130800"/>
          </a:xfrm>
        </p:spPr>
        <p:txBody>
          <a:bodyPr/>
          <a:lstStyle>
            <a:lvl1pPr marL="0" indent="0">
              <a:buNone/>
              <a:defRPr cap="all" baseline="0"/>
            </a:lvl1pPr>
          </a:lstStyle>
          <a:p>
            <a:r>
              <a:rPr lang="en-US"/>
              <a:t>Click icon to add chart</a:t>
            </a:r>
            <a:endParaRPr lang="en-US" dirty="0"/>
          </a:p>
        </p:txBody>
      </p:sp>
      <p:sp>
        <p:nvSpPr>
          <p:cNvPr id="7"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527508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68313" y="1389887"/>
            <a:ext cx="8207375" cy="244800"/>
          </a:xfrm>
        </p:spPr>
        <p:txBody>
          <a:bodyPr wrap="square">
            <a:spAutoFit/>
          </a:bodyPr>
          <a:lstStyle>
            <a:lvl1pPr marL="0" indent="0">
              <a:lnSpc>
                <a:spcPct val="100000"/>
              </a:lnSpc>
              <a:buNone/>
              <a:defRPr sz="1600"/>
            </a:lvl1pPr>
          </a:lstStyle>
          <a:p>
            <a:pPr lvl="0"/>
            <a:r>
              <a:rPr lang="en-US"/>
              <a:t>Edit Master text styles</a:t>
            </a:r>
          </a:p>
        </p:txBody>
      </p:sp>
      <p:sp>
        <p:nvSpPr>
          <p:cNvPr id="7" name="Chart Placeholder 7"/>
          <p:cNvSpPr>
            <a:spLocks noGrp="1"/>
          </p:cNvSpPr>
          <p:nvPr>
            <p:ph type="chart" sz="quarter" idx="14"/>
          </p:nvPr>
        </p:nvSpPr>
        <p:spPr>
          <a:xfrm>
            <a:off x="468313" y="1916113"/>
            <a:ext cx="8207375" cy="4176712"/>
          </a:xfrm>
        </p:spPr>
        <p:txBody>
          <a:bodyPr/>
          <a:lstStyle>
            <a:lvl1pPr marL="0" indent="0">
              <a:buNone/>
              <a:defRPr cap="all" baseline="0"/>
            </a:lvl1pPr>
          </a:lstStyle>
          <a:p>
            <a:r>
              <a:rPr lang="en-US"/>
              <a:t>Click icon to add chart</a:t>
            </a:r>
            <a:endParaRPr lang="en-US" dirty="0"/>
          </a:p>
        </p:txBody>
      </p:sp>
      <p:sp>
        <p:nvSpPr>
          <p:cNvPr id="14"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53126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68313" y="1389887"/>
            <a:ext cx="8207375" cy="244800"/>
          </a:xfrm>
        </p:spPr>
        <p:txBody>
          <a:bodyPr wrap="square">
            <a:spAutoFit/>
          </a:bodyPr>
          <a:lstStyle>
            <a:lvl1pPr marL="0" indent="0">
              <a:lnSpc>
                <a:spcPct val="100000"/>
              </a:lnSpc>
              <a:buNone/>
              <a:defRPr sz="1600"/>
            </a:lvl1pPr>
          </a:lstStyle>
          <a:p>
            <a:pPr lvl="0"/>
            <a:r>
              <a:rPr lang="en-US"/>
              <a:t>Edit Master text styles</a:t>
            </a:r>
          </a:p>
        </p:txBody>
      </p:sp>
      <p:sp>
        <p:nvSpPr>
          <p:cNvPr id="3" name="Table Placeholder 2"/>
          <p:cNvSpPr>
            <a:spLocks noGrp="1"/>
          </p:cNvSpPr>
          <p:nvPr>
            <p:ph type="tbl" sz="quarter" idx="14"/>
          </p:nvPr>
        </p:nvSpPr>
        <p:spPr>
          <a:xfrm>
            <a:off x="468313" y="1916113"/>
            <a:ext cx="8207375" cy="4176712"/>
          </a:xfrm>
        </p:spPr>
        <p:txBody>
          <a:bodyPr/>
          <a:lstStyle/>
          <a:p>
            <a:r>
              <a:rPr lang="en-US"/>
              <a:t>Click icon to add table</a:t>
            </a:r>
          </a:p>
        </p:txBody>
      </p:sp>
      <p:sp>
        <p:nvSpPr>
          <p:cNvPr id="9"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1740862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2" y="2276476"/>
            <a:ext cx="3959225" cy="3673475"/>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7" name="Picture Placeholder 6"/>
          <p:cNvSpPr>
            <a:spLocks noGrp="1"/>
          </p:cNvSpPr>
          <p:nvPr>
            <p:ph type="pic" sz="quarter" idx="13"/>
          </p:nvPr>
        </p:nvSpPr>
        <p:spPr>
          <a:xfrm>
            <a:off x="4716462" y="962025"/>
            <a:ext cx="3959225" cy="4987925"/>
          </a:xfrm>
          <a:solidFill>
            <a:schemeClr val="bg1">
              <a:lumMod val="95000"/>
            </a:schemeClr>
          </a:solidFill>
        </p:spPr>
        <p:txBody>
          <a:bodyPr/>
          <a:lstStyle>
            <a:lvl1pPr marL="0" indent="0">
              <a:buNone/>
              <a:defRPr cap="all" baseline="0"/>
            </a:lvl1pPr>
          </a:lstStyle>
          <a:p>
            <a:r>
              <a:rPr lang="en-US"/>
              <a:t>Click icon to add picture</a:t>
            </a:r>
          </a:p>
        </p:txBody>
      </p:sp>
      <p:sp>
        <p:nvSpPr>
          <p:cNvPr id="10" name="Text Placeholder 2"/>
          <p:cNvSpPr>
            <a:spLocks noGrp="1"/>
          </p:cNvSpPr>
          <p:nvPr>
            <p:ph type="body" idx="14" hasCustomPrompt="1"/>
          </p:nvPr>
        </p:nvSpPr>
        <p:spPr>
          <a:xfrm>
            <a:off x="4582636" y="6076951"/>
            <a:ext cx="4200699" cy="153888"/>
          </a:xfrm>
        </p:spPr>
        <p:txBody>
          <a:bodyPr wrap="square" anchor="t" anchorCtr="0">
            <a:spAutoFit/>
          </a:bodyPr>
          <a:lstStyle>
            <a:lvl1pPr marL="0" indent="0">
              <a:buNone/>
              <a:defRPr sz="10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1460824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 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9144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685800"/>
            <a:ext cx="4572000" cy="6172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6"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0" name="TextBox 9"/>
          <p:cNvSpPr txBox="1"/>
          <p:nvPr userDrawn="1"/>
        </p:nvSpPr>
        <p:spPr>
          <a:xfrm>
            <a:off x="468313" y="6621522"/>
            <a:ext cx="1877117"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MY" sz="600" b="0" i="0" kern="1200" baseline="30000" dirty="0">
                <a:solidFill>
                  <a:schemeClr val="tx2"/>
                </a:solidFill>
                <a:effectLst/>
                <a:latin typeface="+mn-lt"/>
                <a:ea typeface="+mn-ea"/>
                <a:cs typeface="+mn-cs"/>
              </a:rPr>
              <a:t>®</a:t>
            </a:r>
            <a:r>
              <a:rPr lang="en-US" sz="600" dirty="0">
                <a:solidFill>
                  <a:schemeClr val="tx2"/>
                </a:solidFill>
              </a:rPr>
              <a:t>. All Rights Reserved.</a:t>
            </a:r>
          </a:p>
        </p:txBody>
      </p:sp>
      <p:sp>
        <p:nvSpPr>
          <p:cNvPr id="11"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407579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5"/>
          <p:cNvSpPr txBox="1">
            <a:spLocks noGrp="1"/>
          </p:cNvSpPr>
          <p:nvPr>
            <p:ph type="sldNum" idx="12"/>
          </p:nvPr>
        </p:nvSpPr>
        <p:spPr>
          <a:xfrm>
            <a:off x="8274942" y="270195"/>
            <a:ext cx="411858" cy="15388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a:solidFill>
                  <a:schemeClr val="lt1"/>
                </a:solidFill>
                <a:latin typeface="Verdana"/>
                <a:ea typeface="Verdana"/>
                <a:cs typeface="Verdana"/>
                <a:sym typeface="Verdana"/>
              </a:defRPr>
            </a:lvl1pPr>
            <a:lvl2pPr marL="0" marR="0" lvl="1" indent="0" algn="r" rtl="0">
              <a:spcBef>
                <a:spcPts val="0"/>
              </a:spcBef>
              <a:buNone/>
              <a:defRPr sz="1000">
                <a:solidFill>
                  <a:schemeClr val="lt1"/>
                </a:solidFill>
                <a:latin typeface="Verdana"/>
                <a:ea typeface="Verdana"/>
                <a:cs typeface="Verdana"/>
                <a:sym typeface="Verdana"/>
              </a:defRPr>
            </a:lvl2pPr>
            <a:lvl3pPr marL="0" marR="0" lvl="2" indent="0" algn="r" rtl="0">
              <a:spcBef>
                <a:spcPts val="0"/>
              </a:spcBef>
              <a:buNone/>
              <a:defRPr sz="1000">
                <a:solidFill>
                  <a:schemeClr val="lt1"/>
                </a:solidFill>
                <a:latin typeface="Verdana"/>
                <a:ea typeface="Verdana"/>
                <a:cs typeface="Verdana"/>
                <a:sym typeface="Verdana"/>
              </a:defRPr>
            </a:lvl3pPr>
            <a:lvl4pPr marL="0" marR="0" lvl="3" indent="0" algn="r" rtl="0">
              <a:spcBef>
                <a:spcPts val="0"/>
              </a:spcBef>
              <a:buNone/>
              <a:defRPr sz="1000">
                <a:solidFill>
                  <a:schemeClr val="lt1"/>
                </a:solidFill>
                <a:latin typeface="Verdana"/>
                <a:ea typeface="Verdana"/>
                <a:cs typeface="Verdana"/>
                <a:sym typeface="Verdana"/>
              </a:defRPr>
            </a:lvl4pPr>
            <a:lvl5pPr marL="0" marR="0" lvl="4" indent="0" algn="r" rtl="0">
              <a:spcBef>
                <a:spcPts val="0"/>
              </a:spcBef>
              <a:buNone/>
              <a:defRPr sz="1000">
                <a:solidFill>
                  <a:schemeClr val="lt1"/>
                </a:solidFill>
                <a:latin typeface="Verdana"/>
                <a:ea typeface="Verdana"/>
                <a:cs typeface="Verdana"/>
                <a:sym typeface="Verdana"/>
              </a:defRPr>
            </a:lvl5pPr>
            <a:lvl6pPr marL="0" marR="0" lvl="5" indent="0" algn="r" rtl="0">
              <a:spcBef>
                <a:spcPts val="0"/>
              </a:spcBef>
              <a:buNone/>
              <a:defRPr sz="1000">
                <a:solidFill>
                  <a:schemeClr val="lt1"/>
                </a:solidFill>
                <a:latin typeface="Verdana"/>
                <a:ea typeface="Verdana"/>
                <a:cs typeface="Verdana"/>
                <a:sym typeface="Verdana"/>
              </a:defRPr>
            </a:lvl6pPr>
            <a:lvl7pPr marL="0" marR="0" lvl="6" indent="0" algn="r" rtl="0">
              <a:spcBef>
                <a:spcPts val="0"/>
              </a:spcBef>
              <a:buNone/>
              <a:defRPr sz="1000">
                <a:solidFill>
                  <a:schemeClr val="lt1"/>
                </a:solidFill>
                <a:latin typeface="Verdana"/>
                <a:ea typeface="Verdana"/>
                <a:cs typeface="Verdana"/>
                <a:sym typeface="Verdana"/>
              </a:defRPr>
            </a:lvl7pPr>
            <a:lvl8pPr marL="0" marR="0" lvl="7" indent="0" algn="r" rtl="0">
              <a:spcBef>
                <a:spcPts val="0"/>
              </a:spcBef>
              <a:buNone/>
              <a:defRPr sz="1000">
                <a:solidFill>
                  <a:schemeClr val="lt1"/>
                </a:solidFill>
                <a:latin typeface="Verdana"/>
                <a:ea typeface="Verdana"/>
                <a:cs typeface="Verdana"/>
                <a:sym typeface="Verdana"/>
              </a:defRPr>
            </a:lvl8pPr>
            <a:lvl9pPr marL="0" marR="0" lvl="8" indent="0" algn="r" rtl="0">
              <a:spcBef>
                <a:spcPts val="0"/>
              </a:spcBef>
              <a:buNone/>
              <a:defRPr sz="1000">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9144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3311747"/>
            <a:ext cx="9144000" cy="3082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2" name="Title 1"/>
          <p:cNvSpPr>
            <a:spLocks noGrp="1"/>
          </p:cNvSpPr>
          <p:nvPr>
            <p:ph type="title"/>
          </p:nvPr>
        </p:nvSpPr>
        <p:spPr>
          <a:xfrm>
            <a:off x="468313" y="3700498"/>
            <a:ext cx="8207376" cy="370800"/>
          </a:xfrm>
        </p:spPr>
        <p:txBody>
          <a:bodyPr wrap="square"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68313" y="4127212"/>
            <a:ext cx="8207375" cy="246221"/>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4590290"/>
            <a:ext cx="8207375" cy="1110751"/>
          </a:xfrm>
        </p:spPr>
        <p:txBody>
          <a:bodyPr/>
          <a:lstStyle>
            <a:lvl1pPr marL="0" indent="0">
              <a:buNone/>
              <a:defRPr/>
            </a:lvl1pPr>
          </a:lstStyle>
          <a:p>
            <a:pPr lvl="0"/>
            <a:r>
              <a:rPr lang="en-US"/>
              <a:t>Edit Master text styles</a:t>
            </a:r>
          </a:p>
        </p:txBody>
      </p:sp>
      <p:sp>
        <p:nvSpPr>
          <p:cNvPr id="10" name="TextBox 9"/>
          <p:cNvSpPr txBox="1"/>
          <p:nvPr userDrawn="1"/>
        </p:nvSpPr>
        <p:spPr>
          <a:xfrm>
            <a:off x="468313" y="6621522"/>
            <a:ext cx="1877117"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MY" sz="600" b="0" i="0" kern="1200" baseline="30000" dirty="0">
                <a:solidFill>
                  <a:schemeClr val="tx2"/>
                </a:solidFill>
                <a:effectLst/>
                <a:latin typeface="+mn-lt"/>
                <a:ea typeface="+mn-ea"/>
                <a:cs typeface="+mn-cs"/>
              </a:rPr>
              <a:t>®</a:t>
            </a:r>
            <a:r>
              <a:rPr lang="en-US" sz="600" dirty="0">
                <a:solidFill>
                  <a:schemeClr val="tx2"/>
                </a:solidFill>
              </a:rPr>
              <a:t>. All Rights Reserved.</a:t>
            </a:r>
          </a:p>
        </p:txBody>
      </p:sp>
    </p:spTree>
    <p:extLst>
      <p:ext uri="{BB962C8B-B14F-4D97-AF65-F5344CB8AC3E}">
        <p14:creationId xmlns:p14="http://schemas.microsoft.com/office/powerpoint/2010/main" val="44759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68001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761759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ublic Use Disclaimer">
    <p:spTree>
      <p:nvGrpSpPr>
        <p:cNvPr id="1" name=""/>
        <p:cNvGrpSpPr/>
        <p:nvPr/>
      </p:nvGrpSpPr>
      <p:grpSpPr>
        <a:xfrm>
          <a:off x="0" y="0"/>
          <a:ext cx="0" cy="0"/>
          <a:chOff x="0" y="0"/>
          <a:chExt cx="0" cy="0"/>
        </a:xfrm>
      </p:grpSpPr>
      <p:sp>
        <p:nvSpPr>
          <p:cNvPr id="13" name="TextBox 12"/>
          <p:cNvSpPr txBox="1"/>
          <p:nvPr userDrawn="1"/>
        </p:nvSpPr>
        <p:spPr>
          <a:xfrm>
            <a:off x="468313" y="4005064"/>
            <a:ext cx="8207375" cy="792088"/>
          </a:xfrm>
          <a:prstGeom prst="rect">
            <a:avLst/>
          </a:prstGeom>
          <a:noFill/>
        </p:spPr>
        <p:txBody>
          <a:bodyPr wrap="square" lIns="0" tIns="0" rIns="468000" bIns="0" rtlCol="0">
            <a:noAutofit/>
          </a:bodyPr>
          <a:lstStyle/>
          <a:p>
            <a:pPr marL="0" indent="0">
              <a:lnSpc>
                <a:spcPct val="120000"/>
              </a:lnSpc>
              <a:spcAft>
                <a:spcPts val="200"/>
              </a:spcAft>
            </a:pPr>
            <a:r>
              <a:rPr lang="en-GB" sz="1100" b="0" dirty="0">
                <a:solidFill>
                  <a:schemeClr val="accent1"/>
                </a:solidFill>
                <a:latin typeface="+mn-lt"/>
                <a:cs typeface="Arial" pitchFamily="34" charset="0"/>
              </a:rPr>
              <a:t>IHS Markit</a:t>
            </a:r>
            <a:r>
              <a:rPr lang="en-GB" sz="1100" b="0" baseline="0" dirty="0">
                <a:solidFill>
                  <a:schemeClr val="accent1"/>
                </a:solidFill>
                <a:latin typeface="+mn-lt"/>
                <a:cs typeface="Arial" pitchFamily="34" charset="0"/>
              </a:rPr>
              <a:t> </a:t>
            </a:r>
            <a:r>
              <a:rPr lang="en-GB" sz="1100" b="0" dirty="0">
                <a:solidFill>
                  <a:schemeClr val="accent1"/>
                </a:solidFill>
                <a:latin typeface="+mn-lt"/>
                <a:cs typeface="Arial" pitchFamily="34" charset="0"/>
              </a:rPr>
              <a:t>Customer Care</a:t>
            </a:r>
          </a:p>
          <a:p>
            <a:pPr marL="0" indent="-108000">
              <a:lnSpc>
                <a:spcPct val="120000"/>
              </a:lnSpc>
              <a:buFont typeface="Arial" pitchFamily="34" charset="0"/>
              <a:buNone/>
            </a:pPr>
            <a:r>
              <a:rPr lang="en-GB" sz="800" b="0" dirty="0">
                <a:solidFill>
                  <a:schemeClr val="tx1"/>
                </a:solidFill>
                <a:latin typeface="+mn-lt"/>
                <a:cs typeface="Arial" pitchFamily="34" charset="0"/>
              </a:rPr>
              <a:t>CustomerCare@ihsmarkit.com</a:t>
            </a:r>
          </a:p>
          <a:p>
            <a:pPr marL="0" indent="-108000">
              <a:lnSpc>
                <a:spcPct val="120000"/>
              </a:lnSpc>
              <a:buFont typeface="Arial" pitchFamily="34" charset="0"/>
              <a:buNone/>
            </a:pPr>
            <a:r>
              <a:rPr lang="en-GB" sz="800" b="0" dirty="0">
                <a:solidFill>
                  <a:schemeClr val="tx1"/>
                </a:solidFill>
                <a:latin typeface="+mn-lt"/>
                <a:cs typeface="Arial" pitchFamily="34" charset="0"/>
              </a:rPr>
              <a:t>Americas:</a:t>
            </a:r>
            <a:r>
              <a:rPr lang="ru-RU" sz="800" b="0" dirty="0">
                <a:solidFill>
                  <a:schemeClr val="tx1"/>
                </a:solidFill>
                <a:latin typeface="+mn-lt"/>
                <a:cs typeface="Arial" pitchFamily="34" charset="0"/>
              </a:rPr>
              <a:t> +</a:t>
            </a:r>
            <a:r>
              <a:rPr lang="en-GB" sz="800" b="0" dirty="0">
                <a:solidFill>
                  <a:schemeClr val="tx1"/>
                </a:solidFill>
                <a:latin typeface="+mn-lt"/>
                <a:cs typeface="Arial" pitchFamily="34" charset="0"/>
              </a:rPr>
              <a:t>1 800 IHS CARE (+1 800 447 2273)</a:t>
            </a:r>
          </a:p>
          <a:p>
            <a:pPr marL="0" indent="-108000">
              <a:lnSpc>
                <a:spcPct val="120000"/>
              </a:lnSpc>
              <a:buFont typeface="Arial" pitchFamily="34" charset="0"/>
              <a:buNone/>
            </a:pPr>
            <a:r>
              <a:rPr lang="en-GB" sz="800" b="0" baseline="0" dirty="0">
                <a:solidFill>
                  <a:schemeClr val="tx1"/>
                </a:solidFill>
                <a:latin typeface="+mn-lt"/>
                <a:cs typeface="Arial" pitchFamily="34" charset="0"/>
              </a:rPr>
              <a:t>Europe, Middle East, and Africa: </a:t>
            </a:r>
            <a:r>
              <a:rPr lang="en-GB" sz="800" b="0" dirty="0">
                <a:solidFill>
                  <a:schemeClr val="tx1"/>
                </a:solidFill>
                <a:latin typeface="+mn-lt"/>
                <a:cs typeface="Arial" pitchFamily="34" charset="0"/>
              </a:rPr>
              <a:t>+44 (0) 1344 328 300</a:t>
            </a:r>
          </a:p>
          <a:p>
            <a:pPr marL="0" indent="-108000">
              <a:lnSpc>
                <a:spcPct val="120000"/>
              </a:lnSpc>
              <a:buFont typeface="Arial" pitchFamily="34" charset="0"/>
              <a:buNone/>
            </a:pPr>
            <a:r>
              <a:rPr lang="en-GB" sz="800" b="0" dirty="0">
                <a:solidFill>
                  <a:schemeClr val="tx1"/>
                </a:solidFill>
                <a:latin typeface="+mn-lt"/>
                <a:cs typeface="Arial" pitchFamily="34" charset="0"/>
              </a:rPr>
              <a:t>Asia and the Pacific Rim: +604</a:t>
            </a:r>
            <a:r>
              <a:rPr lang="en-GB" sz="800" b="0" baseline="0" dirty="0">
                <a:solidFill>
                  <a:schemeClr val="tx1"/>
                </a:solidFill>
                <a:latin typeface="+mn-lt"/>
                <a:cs typeface="Arial" pitchFamily="34" charset="0"/>
              </a:rPr>
              <a:t> 291 3600</a:t>
            </a:r>
            <a:endParaRPr lang="en-GB" sz="800" b="0" dirty="0">
              <a:solidFill>
                <a:schemeClr val="tx1"/>
              </a:solidFill>
              <a:latin typeface="+mn-lt"/>
              <a:cs typeface="Arial" pitchFamily="34" charset="0"/>
            </a:endParaRPr>
          </a:p>
        </p:txBody>
      </p:sp>
      <p:sp>
        <p:nvSpPr>
          <p:cNvPr id="14" name="Line 25"/>
          <p:cNvSpPr>
            <a:spLocks noChangeShapeType="1"/>
          </p:cNvSpPr>
          <p:nvPr userDrawn="1"/>
        </p:nvSpPr>
        <p:spPr bwMode="auto">
          <a:xfrm>
            <a:off x="468313" y="5013176"/>
            <a:ext cx="8207375" cy="0"/>
          </a:xfrm>
          <a:prstGeom prst="line">
            <a:avLst/>
          </a:prstGeom>
          <a:noFill/>
          <a:ln w="6350">
            <a:solidFill>
              <a:schemeClr val="accent1"/>
            </a:solidFill>
            <a:round/>
            <a:headEnd/>
            <a:tailEnd/>
          </a:ln>
        </p:spPr>
        <p:txBody>
          <a:bodyPr/>
          <a:lstStyle/>
          <a:p>
            <a:endParaRPr lang="en-US" dirty="0"/>
          </a:p>
        </p:txBody>
      </p:sp>
      <p:sp>
        <p:nvSpPr>
          <p:cNvPr id="7" name="TextBox 6"/>
          <p:cNvSpPr txBox="1"/>
          <p:nvPr userDrawn="1"/>
        </p:nvSpPr>
        <p:spPr>
          <a:xfrm>
            <a:off x="468313" y="5157192"/>
            <a:ext cx="4823767" cy="1125335"/>
          </a:xfrm>
          <a:prstGeom prst="rect">
            <a:avLst/>
          </a:prstGeom>
          <a:noFill/>
        </p:spPr>
        <p:txBody>
          <a:bodyPr wrap="square" lIns="0" tIns="0" rIns="0" bIns="0" rtlCol="0" anchor="b">
            <a:noAutofit/>
          </a:bodyPr>
          <a:lstStyle/>
          <a:p>
            <a:pPr algn="l">
              <a:spcAft>
                <a:spcPts val="200"/>
              </a:spcAft>
            </a:pPr>
            <a:r>
              <a:rPr lang="en-US" sz="700" b="1" dirty="0">
                <a:solidFill>
                  <a:srgbClr val="00AB4E"/>
                </a:solidFill>
                <a:latin typeface="+mn-lt"/>
                <a:cs typeface="Arial" pitchFamily="34" charset="0"/>
              </a:rPr>
              <a:t>Disclaimer</a:t>
            </a:r>
            <a:endParaRPr lang="en-US" sz="500" b="1" dirty="0">
              <a:solidFill>
                <a:srgbClr val="00AB4E"/>
              </a:solidFill>
              <a:latin typeface="+mn-lt"/>
              <a:cs typeface="Arial" pitchFamily="34" charset="0"/>
            </a:endParaRPr>
          </a:p>
          <a:p>
            <a:pPr algn="l"/>
            <a:r>
              <a:rPr lang="en-US" sz="500" dirty="0">
                <a:solidFill>
                  <a:schemeClr val="tx1"/>
                </a:solidFill>
                <a:latin typeface="+mn-lt"/>
                <a:cs typeface="Arial" pitchFamily="34" charset="0"/>
              </a:rPr>
              <a:t>The information contained in this presentation is confidential. Any unauthorized use, disclosure, reproduction, or dissemination, in full or in part, in any media or by any means, without the prior written permission of IHS Markit Ltd. or any of its affiliates ("IHS Markit") is strictly prohibited. IHS Markit owns all IHS Markit logos and trade names contained in this presentation that are subject to license. Opinions, statements, estimates, and projections in this presentation (including other media) are solely those of the individual author(s) at the time of writing and do not necessarily reflect the opinions of IHS Markit. Neither IHS Markit nor the author(s) has any obligation to update this presentation in the event that any content, opinion, statement, estimate,</a:t>
            </a:r>
            <a:r>
              <a:rPr lang="en-US" sz="500" baseline="0" dirty="0">
                <a:solidFill>
                  <a:schemeClr val="tx1"/>
                </a:solidFill>
                <a:latin typeface="+mn-lt"/>
                <a:cs typeface="Arial" pitchFamily="34" charset="0"/>
              </a:rPr>
              <a:t> </a:t>
            </a:r>
            <a:r>
              <a:rPr lang="en-US" sz="500" dirty="0">
                <a:solidFill>
                  <a:schemeClr val="tx1"/>
                </a:solidFill>
                <a:latin typeface="+mn-lt"/>
                <a:cs typeface="Arial" pitchFamily="34" charset="0"/>
              </a:rPr>
              <a:t>or projection (collectively, "information") changes or subsequently becomes inaccurate. IHS Markit makes no warranty, expressed or implied, as to the accuracy, completeness, or timeliness of any information in this presentation, and shall not in any way be liable to any recipient for any inaccuracies or omissions. Without limiting the foregoing, IHS Markit shall have no liability whatsoever to any recipient, whether in contract, in tort (including negligence), under warranty, under statute or otherwise, in respect of any loss or damage suffered by any recipient as a result of or in connection with any information provided, or any course of action determined, by it or any third party, whether or not based on any information provided. The inclusion of a link to an external website by IHS Markit should not be understood to be an endorsement of that website or the site's owners (or their products/services). IHS Markit is not responsible for either the content or output of external websites. Copyright © </a:t>
            </a:r>
            <a:r>
              <a:rPr lang="is-IS" sz="500" dirty="0">
                <a:solidFill>
                  <a:schemeClr val="tx1"/>
                </a:solidFill>
                <a:latin typeface="+mn-lt"/>
                <a:cs typeface="Arial" pitchFamily="34" charset="0"/>
              </a:rPr>
              <a:t>2018</a:t>
            </a:r>
            <a:r>
              <a:rPr lang="en-US" sz="500" dirty="0">
                <a:solidFill>
                  <a:schemeClr val="tx1"/>
                </a:solidFill>
                <a:latin typeface="+mn-lt"/>
                <a:cs typeface="Arial" pitchFamily="34" charset="0"/>
              </a:rPr>
              <a:t>, IHS </a:t>
            </a:r>
            <a:r>
              <a:rPr lang="en-US" sz="500" dirty="0" err="1">
                <a:solidFill>
                  <a:schemeClr val="tx1"/>
                </a:solidFill>
                <a:latin typeface="+mn-lt"/>
                <a:cs typeface="Arial" pitchFamily="34" charset="0"/>
              </a:rPr>
              <a:t>Markit</a:t>
            </a:r>
            <a:r>
              <a:rPr lang="en-MY" sz="500" b="0" i="0" kern="1200" baseline="30000" dirty="0">
                <a:solidFill>
                  <a:schemeClr val="tx2"/>
                </a:solidFill>
                <a:effectLst/>
                <a:latin typeface="+mn-lt"/>
                <a:ea typeface="+mn-ea"/>
                <a:cs typeface="+mn-cs"/>
              </a:rPr>
              <a:t>®</a:t>
            </a:r>
            <a:r>
              <a:rPr lang="en-US" sz="500" dirty="0">
                <a:solidFill>
                  <a:schemeClr val="tx1"/>
                </a:solidFill>
                <a:latin typeface="+mn-lt"/>
                <a:cs typeface="Arial" pitchFamily="34" charset="0"/>
              </a:rPr>
              <a:t>. All rights reserved and all intellectual property rights are retained by IHS Markit. </a:t>
            </a:r>
          </a:p>
          <a:p>
            <a:pPr algn="l"/>
            <a:endParaRPr lang="en-US" sz="500" dirty="0">
              <a:solidFill>
                <a:schemeClr val="tx1"/>
              </a:solidFill>
              <a:latin typeface="+mn-lt"/>
              <a:cs typeface="Arial" pitchFamily="34" charset="0"/>
            </a:endParaRPr>
          </a:p>
        </p:txBody>
      </p:sp>
      <p:pic>
        <p:nvPicPr>
          <p:cNvPr id="9" name="Picture 8">
            <a:extLst>
              <a:ext uri="{FF2B5EF4-FFF2-40B4-BE49-F238E27FC236}">
                <a16:creationId xmlns:a16="http://schemas.microsoft.com/office/drawing/2014/main" id="{C280FDE2-D36D-FC4B-B832-D97297A41743}"/>
              </a:ext>
            </a:extLst>
          </p:cNvPr>
          <p:cNvPicPr>
            <a:picLocks noChangeAspect="1"/>
          </p:cNvPicPr>
          <p:nvPr userDrawn="1"/>
        </p:nvPicPr>
        <p:blipFill>
          <a:blip r:embed="rId2"/>
          <a:stretch>
            <a:fillRect/>
          </a:stretch>
        </p:blipFill>
        <p:spPr>
          <a:xfrm>
            <a:off x="6111290" y="5370828"/>
            <a:ext cx="2564398" cy="698059"/>
          </a:xfrm>
          <a:prstGeom prst="rect">
            <a:avLst/>
          </a:prstGeom>
        </p:spPr>
      </p:pic>
    </p:spTree>
    <p:extLst>
      <p:ext uri="{BB962C8B-B14F-4D97-AF65-F5344CB8AC3E}">
        <p14:creationId xmlns:p14="http://schemas.microsoft.com/office/powerpoint/2010/main" val="317338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1">
  <p:cSld name="Title Slide_1">
    <p:spTree>
      <p:nvGrpSpPr>
        <p:cNvPr id="1"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a:stretch/>
        </p:blipFill>
        <p:spPr>
          <a:xfrm>
            <a:off x="-1" y="1"/>
            <a:ext cx="9153000" cy="6875100"/>
          </a:xfrm>
          <a:prstGeom prst="rect">
            <a:avLst/>
          </a:prstGeom>
          <a:noFill/>
          <a:ln>
            <a:noFill/>
          </a:ln>
        </p:spPr>
      </p:pic>
      <p:sp>
        <p:nvSpPr>
          <p:cNvPr id="38" name="Google Shape;38;p6"/>
          <p:cNvSpPr txBox="1">
            <a:spLocks noGrp="1"/>
          </p:cNvSpPr>
          <p:nvPr>
            <p:ph type="ctrTitle"/>
          </p:nvPr>
        </p:nvSpPr>
        <p:spPr>
          <a:xfrm>
            <a:off x="1178513" y="2570312"/>
            <a:ext cx="5486400" cy="13851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Verdana"/>
              <a:buNone/>
              <a:defRPr sz="4200" b="0" i="0" u="none" strike="noStrike" cap="none">
                <a:solidFill>
                  <a:schemeClr val="dk2"/>
                </a:solidFill>
                <a:latin typeface="Verdana"/>
                <a:ea typeface="Verdana"/>
                <a:cs typeface="Verdana"/>
                <a:sym typeface="Verdan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 name="Google Shape;39;p6"/>
          <p:cNvSpPr txBox="1">
            <a:spLocks noGrp="1"/>
          </p:cNvSpPr>
          <p:nvPr>
            <p:ph type="subTitle" idx="1"/>
          </p:nvPr>
        </p:nvSpPr>
        <p:spPr>
          <a:xfrm>
            <a:off x="1178513" y="3913464"/>
            <a:ext cx="5486400" cy="338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000"/>
              </a:spcBef>
              <a:spcAft>
                <a:spcPts val="0"/>
              </a:spcAft>
              <a:buClr>
                <a:schemeClr val="accent1"/>
              </a:buClr>
              <a:buSzPts val="1400"/>
              <a:buFont typeface="Arial"/>
              <a:buNone/>
              <a:defRPr sz="1600" b="0" i="0" u="none" strike="noStrike" cap="none">
                <a:solidFill>
                  <a:schemeClr val="accent1"/>
                </a:solidFill>
                <a:latin typeface="Verdana"/>
                <a:ea typeface="Verdana"/>
                <a:cs typeface="Verdana"/>
                <a:sym typeface="Verdana"/>
              </a:defRPr>
            </a:lvl1pPr>
            <a:lvl2pPr marL="342900" marR="0" lvl="1" indent="0" algn="ctr" rtl="0">
              <a:lnSpc>
                <a:spcPct val="100000"/>
              </a:lnSpc>
              <a:spcBef>
                <a:spcPts val="1000"/>
              </a:spcBef>
              <a:spcAft>
                <a:spcPts val="0"/>
              </a:spcAft>
              <a:buClr>
                <a:schemeClr val="accent1"/>
              </a:buClr>
              <a:buSzPts val="1400"/>
              <a:buFont typeface="Helvetica Neue"/>
              <a:buNone/>
              <a:defRPr sz="1500" b="0" i="0" u="none" strike="noStrike" cap="none">
                <a:solidFill>
                  <a:schemeClr val="dk2"/>
                </a:solidFill>
                <a:latin typeface="Verdana"/>
                <a:ea typeface="Verdana"/>
                <a:cs typeface="Verdana"/>
                <a:sym typeface="Verdana"/>
              </a:defRPr>
            </a:lvl2pPr>
            <a:lvl3pPr marL="685800" marR="0" lvl="2" indent="0" algn="ctr" rtl="0">
              <a:lnSpc>
                <a:spcPct val="100000"/>
              </a:lnSpc>
              <a:spcBef>
                <a:spcPts val="1000"/>
              </a:spcBef>
              <a:spcAft>
                <a:spcPts val="0"/>
              </a:spcAft>
              <a:buClr>
                <a:schemeClr val="accent1"/>
              </a:buClr>
              <a:buSzPts val="1400"/>
              <a:buFont typeface="Helvetica Neue"/>
              <a:buNone/>
              <a:defRPr sz="1350" b="0" i="0" u="none" strike="noStrike" cap="none">
                <a:solidFill>
                  <a:schemeClr val="dk2"/>
                </a:solidFill>
                <a:latin typeface="Verdana"/>
                <a:ea typeface="Verdana"/>
                <a:cs typeface="Verdana"/>
                <a:sym typeface="Verdana"/>
              </a:defRPr>
            </a:lvl3pPr>
            <a:lvl4pPr marL="1028700" marR="0" lvl="3" indent="0" algn="ctr" rtl="0">
              <a:lnSpc>
                <a:spcPct val="90000"/>
              </a:lnSpc>
              <a:spcBef>
                <a:spcPts val="375"/>
              </a:spcBef>
              <a:spcAft>
                <a:spcPts val="0"/>
              </a:spcAft>
              <a:buClr>
                <a:schemeClr val="accent1"/>
              </a:buClr>
              <a:buSzPts val="1400"/>
              <a:buFont typeface="Arial"/>
              <a:buNone/>
              <a:defRPr sz="1200" b="0" i="0" u="none" strike="noStrike" cap="none">
                <a:solidFill>
                  <a:schemeClr val="dk2"/>
                </a:solidFill>
                <a:latin typeface="Verdana"/>
                <a:ea typeface="Verdana"/>
                <a:cs typeface="Verdana"/>
                <a:sym typeface="Verdana"/>
              </a:defRPr>
            </a:lvl4pPr>
            <a:lvl5pPr marL="1371600" marR="0" lvl="4" indent="0" algn="ctr" rtl="0">
              <a:lnSpc>
                <a:spcPct val="90000"/>
              </a:lnSpc>
              <a:spcBef>
                <a:spcPts val="375"/>
              </a:spcBef>
              <a:spcAft>
                <a:spcPts val="0"/>
              </a:spcAft>
              <a:buClr>
                <a:schemeClr val="accent1"/>
              </a:buClr>
              <a:buSzPts val="1400"/>
              <a:buFont typeface="Arial"/>
              <a:buNone/>
              <a:defRPr sz="1200" b="0" i="0" u="none" strike="noStrike" cap="none">
                <a:solidFill>
                  <a:schemeClr val="dk2"/>
                </a:solidFill>
                <a:latin typeface="Verdana"/>
                <a:ea typeface="Verdana"/>
                <a:cs typeface="Verdana"/>
                <a:sym typeface="Verdana"/>
              </a:defRPr>
            </a:lvl5pPr>
            <a:lvl6pPr marL="1714500" marR="0" lvl="5" indent="0" algn="ctr" rtl="0">
              <a:lnSpc>
                <a:spcPct val="90000"/>
              </a:lnSpc>
              <a:spcBef>
                <a:spcPts val="375"/>
              </a:spcBef>
              <a:spcAft>
                <a:spcPts val="0"/>
              </a:spcAft>
              <a:buClr>
                <a:schemeClr val="dk1"/>
              </a:buClr>
              <a:buSzPts val="1800"/>
              <a:buFont typeface="Arial"/>
              <a:buNone/>
              <a:defRPr sz="1200" b="0" i="0" u="none" strike="noStrike" cap="none">
                <a:solidFill>
                  <a:schemeClr val="dk1"/>
                </a:solidFill>
                <a:latin typeface="Verdana"/>
                <a:ea typeface="Verdana"/>
                <a:cs typeface="Verdana"/>
                <a:sym typeface="Verdana"/>
              </a:defRPr>
            </a:lvl6pPr>
            <a:lvl7pPr marL="2057400" marR="0" lvl="6" indent="0" algn="ctr" rtl="0">
              <a:lnSpc>
                <a:spcPct val="90000"/>
              </a:lnSpc>
              <a:spcBef>
                <a:spcPts val="375"/>
              </a:spcBef>
              <a:spcAft>
                <a:spcPts val="0"/>
              </a:spcAft>
              <a:buClr>
                <a:schemeClr val="dk1"/>
              </a:buClr>
              <a:buSzPts val="1800"/>
              <a:buFont typeface="Arial"/>
              <a:buNone/>
              <a:defRPr sz="1200" b="0" i="0" u="none" strike="noStrike" cap="none">
                <a:solidFill>
                  <a:schemeClr val="dk1"/>
                </a:solidFill>
                <a:latin typeface="Verdana"/>
                <a:ea typeface="Verdana"/>
                <a:cs typeface="Verdana"/>
                <a:sym typeface="Verdana"/>
              </a:defRPr>
            </a:lvl7pPr>
            <a:lvl8pPr marL="2400300" marR="0" lvl="7" indent="0" algn="ctr" rtl="0">
              <a:lnSpc>
                <a:spcPct val="90000"/>
              </a:lnSpc>
              <a:spcBef>
                <a:spcPts val="375"/>
              </a:spcBef>
              <a:spcAft>
                <a:spcPts val="0"/>
              </a:spcAft>
              <a:buClr>
                <a:schemeClr val="dk1"/>
              </a:buClr>
              <a:buSzPts val="1800"/>
              <a:buFont typeface="Arial"/>
              <a:buNone/>
              <a:defRPr sz="1200" b="0" i="0" u="none" strike="noStrike" cap="none">
                <a:solidFill>
                  <a:schemeClr val="dk1"/>
                </a:solidFill>
                <a:latin typeface="Verdana"/>
                <a:ea typeface="Verdana"/>
                <a:cs typeface="Verdana"/>
                <a:sym typeface="Verdana"/>
              </a:defRPr>
            </a:lvl8pPr>
            <a:lvl9pPr marL="2743200" marR="0" lvl="8" indent="0" algn="ctr" rtl="0">
              <a:lnSpc>
                <a:spcPct val="90000"/>
              </a:lnSpc>
              <a:spcBef>
                <a:spcPts val="375"/>
              </a:spcBef>
              <a:spcAft>
                <a:spcPts val="0"/>
              </a:spcAft>
              <a:buClr>
                <a:schemeClr val="dk1"/>
              </a:buClr>
              <a:buSzPts val="1800"/>
              <a:buFont typeface="Arial"/>
              <a:buNone/>
              <a:defRPr sz="1200" b="0" i="0" u="none" strike="noStrike" cap="none">
                <a:solidFill>
                  <a:schemeClr val="dk1"/>
                </a:solidFill>
                <a:latin typeface="Verdana"/>
                <a:ea typeface="Verdana"/>
                <a:cs typeface="Verdana"/>
                <a:sym typeface="Verdana"/>
              </a:defRPr>
            </a:lvl9pPr>
          </a:lstStyle>
          <a:p>
            <a:endParaRPr/>
          </a:p>
        </p:txBody>
      </p:sp>
      <p:pic>
        <p:nvPicPr>
          <p:cNvPr id="40" name="Google Shape;40;p6"/>
          <p:cNvPicPr preferRelativeResize="0"/>
          <p:nvPr/>
        </p:nvPicPr>
        <p:blipFill rotWithShape="1">
          <a:blip r:embed="rId3">
            <a:alphaModFix/>
          </a:blip>
          <a:srcRect/>
          <a:stretch/>
        </p:blipFill>
        <p:spPr>
          <a:xfrm>
            <a:off x="362600" y="295075"/>
            <a:ext cx="3012000" cy="1262400"/>
          </a:xfrm>
          <a:prstGeom prst="rect">
            <a:avLst/>
          </a:prstGeom>
          <a:noFill/>
          <a:ln>
            <a:noFill/>
          </a:ln>
        </p:spPr>
      </p:pic>
      <p:sp>
        <p:nvSpPr>
          <p:cNvPr id="7" name="Google Shape;15;p1">
            <a:extLst>
              <a:ext uri="{FF2B5EF4-FFF2-40B4-BE49-F238E27FC236}">
                <a16:creationId xmlns:a16="http://schemas.microsoft.com/office/drawing/2014/main" id="{693A8F47-6500-7E4B-B43B-DCC59D284B9B}"/>
              </a:ext>
            </a:extLst>
          </p:cNvPr>
          <p:cNvSpPr txBox="1"/>
          <p:nvPr userDrawn="1"/>
        </p:nvSpPr>
        <p:spPr>
          <a:xfrm>
            <a:off x="362607" y="6621522"/>
            <a:ext cx="1752403" cy="1846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0" i="0" u="none" strike="noStrike" cap="none" dirty="0">
                <a:solidFill>
                  <a:schemeClr val="dk2"/>
                </a:solidFill>
                <a:latin typeface="Verdana"/>
                <a:ea typeface="Verdana"/>
                <a:cs typeface="Verdana"/>
                <a:sym typeface="Verdana"/>
              </a:rPr>
              <a:t>© 2019 IHS </a:t>
            </a:r>
            <a:r>
              <a:rPr lang="en-US" sz="600" b="0" i="0" u="none" strike="noStrike" cap="none" dirty="0" err="1">
                <a:solidFill>
                  <a:schemeClr val="dk2"/>
                </a:solidFill>
                <a:latin typeface="Verdana"/>
                <a:ea typeface="Verdana"/>
                <a:cs typeface="Verdana"/>
                <a:sym typeface="Verdana"/>
              </a:rPr>
              <a:t>Markit</a:t>
            </a:r>
            <a:r>
              <a:rPr lang="en-US" sz="600" b="0" i="0" u="none" strike="noStrike" cap="none" dirty="0">
                <a:solidFill>
                  <a:schemeClr val="dk2"/>
                </a:solidFill>
                <a:latin typeface="Verdana"/>
                <a:ea typeface="Verdana"/>
                <a:cs typeface="Verdana"/>
                <a:sym typeface="Verdana"/>
              </a:rPr>
              <a:t>. All Rights Reserved.</a:t>
            </a:r>
            <a:endParaRPr sz="600" dirty="0">
              <a:solidFill>
                <a:schemeClr val="dk2"/>
              </a:solidFill>
              <a:latin typeface="Verdana"/>
              <a:ea typeface="Verdana"/>
              <a:cs typeface="Verdana"/>
              <a:sym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52751" y="961011"/>
            <a:ext cx="8460300" cy="461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1pPr>
            <a:lvl2pPr marL="0" marR="0" lvl="1"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2pPr>
            <a:lvl3pPr marL="0" marR="0" lvl="2"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3pPr>
            <a:lvl4pPr marL="0" marR="0" lvl="3"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4pPr>
            <a:lvl5pPr marL="0" marR="0" lvl="4"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5pPr>
            <a:lvl6pPr marL="0" marR="0" lvl="5"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6pPr>
            <a:lvl7pPr marL="0" marR="0" lvl="6"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7pPr>
            <a:lvl8pPr marL="0" marR="0" lvl="7"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8pPr>
            <a:lvl9pPr marL="0" marR="0" lvl="8"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9pPr>
          </a:lstStyle>
          <a:p>
            <a:endParaRPr/>
          </a:p>
        </p:txBody>
      </p:sp>
      <p:sp>
        <p:nvSpPr>
          <p:cNvPr id="44" name="Google Shape;44;p7"/>
          <p:cNvSpPr txBox="1">
            <a:spLocks noGrp="1"/>
          </p:cNvSpPr>
          <p:nvPr>
            <p:ph type="body" idx="1"/>
          </p:nvPr>
        </p:nvSpPr>
        <p:spPr>
          <a:xfrm>
            <a:off x="422950" y="1687913"/>
            <a:ext cx="4116900" cy="41925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Verdana"/>
                <a:ea typeface="Verdana"/>
                <a:cs typeface="Verdana"/>
                <a:sym typeface="Verdana"/>
              </a:defRPr>
            </a:lvl1pPr>
            <a:lvl2pPr marL="914400" marR="0" lvl="1" indent="-317500" algn="l" rtl="0">
              <a:lnSpc>
                <a:spcPct val="100000"/>
              </a:lnSpc>
              <a:spcBef>
                <a:spcPts val="1000"/>
              </a:spcBef>
              <a:spcAft>
                <a:spcPts val="0"/>
              </a:spcAft>
              <a:buClr>
                <a:schemeClr val="accent1"/>
              </a:buClr>
              <a:buSzPts val="1400"/>
              <a:buFont typeface="Arial"/>
              <a:buChar char="&gt;"/>
              <a:defRPr sz="1400" b="0" i="0" u="none" strike="noStrike" cap="none">
                <a:solidFill>
                  <a:srgbClr val="4B4B4B"/>
                </a:solidFill>
                <a:latin typeface="Verdana"/>
                <a:ea typeface="Verdana"/>
                <a:cs typeface="Verdana"/>
                <a:sym typeface="Verdana"/>
              </a:defRPr>
            </a:lvl2pPr>
            <a:lvl3pPr marL="1371600" marR="0" lvl="2"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Verdana"/>
                <a:ea typeface="Verdana"/>
                <a:cs typeface="Verdana"/>
                <a:sym typeface="Verdana"/>
              </a:defRPr>
            </a:lvl3pPr>
            <a:lvl4pPr marL="1828800" marR="0" lvl="3"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Verdana"/>
                <a:ea typeface="Verdana"/>
                <a:cs typeface="Verdana"/>
                <a:sym typeface="Verdana"/>
              </a:defRPr>
            </a:lvl4pPr>
            <a:lvl5pPr marL="2286000" marR="0" lvl="4"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Verdana"/>
                <a:ea typeface="Verdana"/>
                <a:cs typeface="Verdana"/>
                <a:sym typeface="Verdana"/>
              </a:defRPr>
            </a:lvl5pPr>
            <a:lvl6pPr marL="2743200" marR="0" lvl="5"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Arial"/>
                <a:ea typeface="Arial"/>
                <a:cs typeface="Arial"/>
                <a:sym typeface="Arial"/>
              </a:defRPr>
            </a:lvl6pPr>
            <a:lvl7pPr marL="3200400" marR="0" lvl="6"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Arial"/>
                <a:ea typeface="Arial"/>
                <a:cs typeface="Arial"/>
                <a:sym typeface="Arial"/>
              </a:defRPr>
            </a:lvl7pPr>
            <a:lvl8pPr marL="3657600" marR="0" lvl="7"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Arial"/>
                <a:ea typeface="Arial"/>
                <a:cs typeface="Arial"/>
                <a:sym typeface="Arial"/>
              </a:defRPr>
            </a:lvl8pPr>
            <a:lvl9pPr marL="4114800" marR="0" lvl="8" indent="-317500" algn="l" rtl="0">
              <a:lnSpc>
                <a:spcPct val="100000"/>
              </a:lnSpc>
              <a:spcBef>
                <a:spcPts val="1000"/>
              </a:spcBef>
              <a:spcAft>
                <a:spcPts val="0"/>
              </a:spcAft>
              <a:buClr>
                <a:schemeClr val="accent1"/>
              </a:buClr>
              <a:buSzPts val="1400"/>
              <a:buFont typeface="Arial"/>
              <a:buChar char="•"/>
              <a:defRPr sz="1400" b="0" i="0" u="none" strike="noStrike" cap="none">
                <a:solidFill>
                  <a:srgbClr val="4B4B4B"/>
                </a:solidFill>
                <a:latin typeface="Arial"/>
                <a:ea typeface="Arial"/>
                <a:cs typeface="Arial"/>
                <a:sym typeface="Arial"/>
              </a:defRPr>
            </a:lvl9pPr>
          </a:lstStyle>
          <a:p>
            <a:endParaRPr/>
          </a:p>
        </p:txBody>
      </p:sp>
      <p:sp>
        <p:nvSpPr>
          <p:cNvPr id="45" name="Google Shape;45;p7"/>
          <p:cNvSpPr txBox="1">
            <a:spLocks noGrp="1"/>
          </p:cNvSpPr>
          <p:nvPr>
            <p:ph type="sldNum" idx="12"/>
          </p:nvPr>
        </p:nvSpPr>
        <p:spPr>
          <a:xfrm>
            <a:off x="8512621" y="270937"/>
            <a:ext cx="174300" cy="1524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1pPr>
            <a:lvl2pPr marL="0" marR="0" lvl="1"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2pPr>
            <a:lvl3pPr marL="0" marR="0" lvl="2"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3pPr>
            <a:lvl4pPr marL="0" marR="0" lvl="3"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4pPr>
            <a:lvl5pPr marL="0" marR="0" lvl="4"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5pPr>
            <a:lvl6pPr marL="0" marR="0" lvl="5"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6pPr>
            <a:lvl7pPr marL="0" marR="0" lvl="6"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7pPr>
            <a:lvl8pPr marL="0" marR="0" lvl="7"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8pPr>
            <a:lvl9pPr marL="0" marR="0" lvl="8" indent="0" algn="r" rtl="0">
              <a:lnSpc>
                <a:spcPct val="100000"/>
              </a:lnSpc>
              <a:spcBef>
                <a:spcPts val="0"/>
              </a:spcBef>
              <a:spcAft>
                <a:spcPts val="0"/>
              </a:spcAft>
              <a:buClr>
                <a:srgbClr val="FFFFFF"/>
              </a:buClr>
              <a:buFont typeface="Verdana"/>
              <a:buNone/>
              <a:defRPr sz="1000"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52752" y="961011"/>
            <a:ext cx="8460300" cy="461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3" name="Google Shape;93;p16"/>
          <p:cNvSpPr txBox="1">
            <a:spLocks noGrp="1"/>
          </p:cNvSpPr>
          <p:nvPr>
            <p:ph type="body" idx="1"/>
          </p:nvPr>
        </p:nvSpPr>
        <p:spPr>
          <a:xfrm>
            <a:off x="352753" y="1887266"/>
            <a:ext cx="8460300" cy="41895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1000"/>
              </a:spcBef>
              <a:spcAft>
                <a:spcPts val="0"/>
              </a:spcAft>
              <a:buClr>
                <a:schemeClr val="accent1"/>
              </a:buClr>
              <a:buSzPts val="1400"/>
              <a:buChar char="•"/>
              <a:defRPr i="0" u="none" strike="noStrike" cap="none">
                <a:solidFill>
                  <a:schemeClr val="dk2"/>
                </a:solidFill>
                <a:latin typeface="Arial"/>
                <a:ea typeface="Arial"/>
                <a:cs typeface="Arial"/>
                <a:sym typeface="Arial"/>
              </a:defRPr>
            </a:lvl1pPr>
            <a:lvl2pPr marL="914400" marR="0" lvl="1" indent="-317500" algn="l" rtl="0">
              <a:lnSpc>
                <a:spcPct val="100000"/>
              </a:lnSpc>
              <a:spcBef>
                <a:spcPts val="1000"/>
              </a:spcBef>
              <a:spcAft>
                <a:spcPts val="0"/>
              </a:spcAft>
              <a:buClr>
                <a:schemeClr val="accent1"/>
              </a:buClr>
              <a:buSzPts val="1400"/>
              <a:buFont typeface="Arial"/>
              <a:buChar char="&gt;"/>
              <a:defRPr i="0" u="none" strike="noStrike" cap="none">
                <a:solidFill>
                  <a:schemeClr val="dk2"/>
                </a:solidFill>
                <a:latin typeface="Arial"/>
                <a:ea typeface="Arial"/>
                <a:cs typeface="Arial"/>
                <a:sym typeface="Arial"/>
              </a:defRPr>
            </a:lvl2pPr>
            <a:lvl3pPr marL="1371600" marR="0" lvl="2" indent="-317500" algn="l" rtl="0">
              <a:lnSpc>
                <a:spcPct val="100000"/>
              </a:lnSpc>
              <a:spcBef>
                <a:spcPts val="1000"/>
              </a:spcBef>
              <a:spcAft>
                <a:spcPts val="0"/>
              </a:spcAft>
              <a:buClr>
                <a:schemeClr val="accent1"/>
              </a:buClr>
              <a:buSzPts val="1400"/>
              <a:buFont typeface="Arial"/>
              <a:buChar char="–"/>
              <a:defRPr i="0" u="none" strike="noStrike" cap="none">
                <a:solidFill>
                  <a:schemeClr val="dk2"/>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Char char="•"/>
              <a:defRPr i="0" u="none" strike="noStrike" cap="none">
                <a:solidFill>
                  <a:schemeClr val="dk2"/>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Char char="•"/>
              <a:defRPr i="0" u="none" strike="noStrike" cap="none">
                <a:solidFill>
                  <a:schemeClr val="dk2"/>
                </a:solidFill>
                <a:latin typeface="Arial"/>
                <a:ea typeface="Arial"/>
                <a:cs typeface="Arial"/>
                <a:sym typeface="Arial"/>
              </a:defRPr>
            </a:lvl5pPr>
            <a:lvl6pPr marL="2743200" marR="0" lvl="5" indent="-317500" algn="l" rtl="0">
              <a:lnSpc>
                <a:spcPct val="90000"/>
              </a:lnSpc>
              <a:spcBef>
                <a:spcPts val="500"/>
              </a:spcBef>
              <a:spcAft>
                <a:spcPts val="0"/>
              </a:spcAft>
              <a:buClr>
                <a:schemeClr val="dk1"/>
              </a:buClr>
              <a:buSzPts val="1400"/>
              <a:buChar char="•"/>
              <a:defRPr sz="1400" i="0" u="none" strike="noStrike" cap="none">
                <a:solidFill>
                  <a:schemeClr val="dk1"/>
                </a:solidFill>
                <a:latin typeface="Arial"/>
                <a:ea typeface="Arial"/>
                <a:cs typeface="Arial"/>
                <a:sym typeface="Arial"/>
              </a:defRPr>
            </a:lvl6pPr>
            <a:lvl7pPr marL="3200400" marR="0" lvl="6" indent="-317500" algn="l" rtl="0">
              <a:lnSpc>
                <a:spcPct val="90000"/>
              </a:lnSpc>
              <a:spcBef>
                <a:spcPts val="500"/>
              </a:spcBef>
              <a:spcAft>
                <a:spcPts val="0"/>
              </a:spcAft>
              <a:buClr>
                <a:schemeClr val="dk1"/>
              </a:buClr>
              <a:buSzPts val="1400"/>
              <a:buChar char="•"/>
              <a:defRPr sz="1400" i="0" u="none" strike="noStrike" cap="none">
                <a:solidFill>
                  <a:schemeClr val="dk1"/>
                </a:solidFill>
                <a:latin typeface="Arial"/>
                <a:ea typeface="Arial"/>
                <a:cs typeface="Arial"/>
                <a:sym typeface="Arial"/>
              </a:defRPr>
            </a:lvl7pPr>
            <a:lvl8pPr marL="3657600" marR="0" lvl="7" indent="-317500" algn="l" rtl="0">
              <a:lnSpc>
                <a:spcPct val="90000"/>
              </a:lnSpc>
              <a:spcBef>
                <a:spcPts val="500"/>
              </a:spcBef>
              <a:spcAft>
                <a:spcPts val="0"/>
              </a:spcAft>
              <a:buClr>
                <a:schemeClr val="dk1"/>
              </a:buClr>
              <a:buSzPts val="1400"/>
              <a:buChar char="•"/>
              <a:defRPr sz="1400" i="0" u="none" strike="noStrike" cap="none">
                <a:solidFill>
                  <a:schemeClr val="dk1"/>
                </a:solidFill>
                <a:latin typeface="Arial"/>
                <a:ea typeface="Arial"/>
                <a:cs typeface="Arial"/>
                <a:sym typeface="Arial"/>
              </a:defRPr>
            </a:lvl8pPr>
            <a:lvl9pPr marL="4114800" marR="0" lvl="8" indent="-317500" algn="l" rtl="0">
              <a:lnSpc>
                <a:spcPct val="90000"/>
              </a:lnSpc>
              <a:spcBef>
                <a:spcPts val="500"/>
              </a:spcBef>
              <a:spcAft>
                <a:spcPts val="0"/>
              </a:spcAft>
              <a:buClr>
                <a:schemeClr val="dk1"/>
              </a:buClr>
              <a:buSzPts val="1400"/>
              <a:buChar char="•"/>
              <a:defRPr sz="1400" i="0" u="none" strike="noStrike" cap="none">
                <a:solidFill>
                  <a:schemeClr val="dk1"/>
                </a:solidFill>
                <a:latin typeface="Arial"/>
                <a:ea typeface="Arial"/>
                <a:cs typeface="Arial"/>
                <a:sym typeface="Arial"/>
              </a:defRPr>
            </a:lvl9pPr>
          </a:lstStyle>
          <a:p>
            <a:endParaRPr/>
          </a:p>
        </p:txBody>
      </p:sp>
      <p:sp>
        <p:nvSpPr>
          <p:cNvPr id="94" name="Google Shape;94;p16"/>
          <p:cNvSpPr txBox="1">
            <a:spLocks noGrp="1"/>
          </p:cNvSpPr>
          <p:nvPr>
            <p:ph type="sldNum" idx="12"/>
          </p:nvPr>
        </p:nvSpPr>
        <p:spPr>
          <a:xfrm>
            <a:off x="8274942" y="270195"/>
            <a:ext cx="411900" cy="1539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a:solidFill>
                  <a:schemeClr val="lt1"/>
                </a:solidFill>
                <a:latin typeface="Verdana"/>
                <a:ea typeface="Verdana"/>
                <a:cs typeface="Verdana"/>
                <a:sym typeface="Verdana"/>
              </a:defRPr>
            </a:lvl1pPr>
            <a:lvl2pPr marL="0" marR="0" lvl="1" indent="0" algn="r" rtl="0">
              <a:spcBef>
                <a:spcPts val="0"/>
              </a:spcBef>
              <a:buNone/>
              <a:defRPr sz="1000">
                <a:solidFill>
                  <a:schemeClr val="lt1"/>
                </a:solidFill>
                <a:latin typeface="Verdana"/>
                <a:ea typeface="Verdana"/>
                <a:cs typeface="Verdana"/>
                <a:sym typeface="Verdana"/>
              </a:defRPr>
            </a:lvl2pPr>
            <a:lvl3pPr marL="0" marR="0" lvl="2" indent="0" algn="r" rtl="0">
              <a:spcBef>
                <a:spcPts val="0"/>
              </a:spcBef>
              <a:buNone/>
              <a:defRPr sz="1000">
                <a:solidFill>
                  <a:schemeClr val="lt1"/>
                </a:solidFill>
                <a:latin typeface="Verdana"/>
                <a:ea typeface="Verdana"/>
                <a:cs typeface="Verdana"/>
                <a:sym typeface="Verdana"/>
              </a:defRPr>
            </a:lvl3pPr>
            <a:lvl4pPr marL="0" marR="0" lvl="3" indent="0" algn="r" rtl="0">
              <a:spcBef>
                <a:spcPts val="0"/>
              </a:spcBef>
              <a:buNone/>
              <a:defRPr sz="1000">
                <a:solidFill>
                  <a:schemeClr val="lt1"/>
                </a:solidFill>
                <a:latin typeface="Verdana"/>
                <a:ea typeface="Verdana"/>
                <a:cs typeface="Verdana"/>
                <a:sym typeface="Verdana"/>
              </a:defRPr>
            </a:lvl4pPr>
            <a:lvl5pPr marL="0" marR="0" lvl="4" indent="0" algn="r" rtl="0">
              <a:spcBef>
                <a:spcPts val="0"/>
              </a:spcBef>
              <a:buNone/>
              <a:defRPr sz="1000">
                <a:solidFill>
                  <a:schemeClr val="lt1"/>
                </a:solidFill>
                <a:latin typeface="Verdana"/>
                <a:ea typeface="Verdana"/>
                <a:cs typeface="Verdana"/>
                <a:sym typeface="Verdana"/>
              </a:defRPr>
            </a:lvl5pPr>
            <a:lvl6pPr marL="0" marR="0" lvl="5" indent="0" algn="r" rtl="0">
              <a:spcBef>
                <a:spcPts val="0"/>
              </a:spcBef>
              <a:buNone/>
              <a:defRPr sz="1000">
                <a:solidFill>
                  <a:schemeClr val="lt1"/>
                </a:solidFill>
                <a:latin typeface="Verdana"/>
                <a:ea typeface="Verdana"/>
                <a:cs typeface="Verdana"/>
                <a:sym typeface="Verdana"/>
              </a:defRPr>
            </a:lvl6pPr>
            <a:lvl7pPr marL="0" marR="0" lvl="6" indent="0" algn="r" rtl="0">
              <a:spcBef>
                <a:spcPts val="0"/>
              </a:spcBef>
              <a:buNone/>
              <a:defRPr sz="1000">
                <a:solidFill>
                  <a:schemeClr val="lt1"/>
                </a:solidFill>
                <a:latin typeface="Verdana"/>
                <a:ea typeface="Verdana"/>
                <a:cs typeface="Verdana"/>
                <a:sym typeface="Verdana"/>
              </a:defRPr>
            </a:lvl7pPr>
            <a:lvl8pPr marL="0" marR="0" lvl="7" indent="0" algn="r" rtl="0">
              <a:spcBef>
                <a:spcPts val="0"/>
              </a:spcBef>
              <a:buNone/>
              <a:defRPr sz="1000">
                <a:solidFill>
                  <a:schemeClr val="lt1"/>
                </a:solidFill>
                <a:latin typeface="Verdana"/>
                <a:ea typeface="Verdana"/>
                <a:cs typeface="Verdana"/>
                <a:sym typeface="Verdana"/>
              </a:defRPr>
            </a:lvl8pPr>
            <a:lvl9pPr marL="0" marR="0" lvl="8" indent="0" algn="r" rtl="0">
              <a:spcBef>
                <a:spcPts val="0"/>
              </a:spcBef>
              <a:buNone/>
              <a:defRPr sz="1000">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04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
            <a:ext cx="9153144" cy="6864858"/>
          </a:xfrm>
          <a:prstGeom prst="rect">
            <a:avLst/>
          </a:prstGeom>
        </p:spPr>
      </p:pic>
      <p:sp>
        <p:nvSpPr>
          <p:cNvPr id="2" name="Title 1"/>
          <p:cNvSpPr>
            <a:spLocks noGrp="1"/>
          </p:cNvSpPr>
          <p:nvPr>
            <p:ph type="ctrTitle"/>
          </p:nvPr>
        </p:nvSpPr>
        <p:spPr>
          <a:xfrm>
            <a:off x="1258888" y="2035368"/>
            <a:ext cx="5388242" cy="1354217"/>
          </a:xfrm>
        </p:spPr>
        <p:txBody>
          <a:bodyPr wrap="square" anchor="b">
            <a:spAutoFit/>
          </a:bodyPr>
          <a:lstStyle>
            <a:lvl1pPr algn="l">
              <a:defRPr sz="4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258887" y="3586463"/>
            <a:ext cx="5400675" cy="246221"/>
          </a:xfrm>
        </p:spPr>
        <p:txBody>
          <a:bodyPr wrap="square">
            <a:spAutoFit/>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Box 10"/>
          <p:cNvSpPr txBox="1"/>
          <p:nvPr userDrawn="1"/>
        </p:nvSpPr>
        <p:spPr>
          <a:xfrm>
            <a:off x="468313" y="6621522"/>
            <a:ext cx="1877117" cy="184666"/>
          </a:xfrm>
          <a:prstGeom prst="rect">
            <a:avLst/>
          </a:prstGeom>
          <a:noFill/>
        </p:spPr>
        <p:txBody>
          <a:bodyPr wrap="non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rgbClr val="58595B"/>
                </a:solidFill>
                <a:latin typeface="+mn-lt"/>
              </a:rPr>
              <a:t>Confidential. © </a:t>
            </a:r>
            <a:r>
              <a:rPr lang="is-IS" sz="600" baseline="0" dirty="0">
                <a:solidFill>
                  <a:srgbClr val="58595B"/>
                </a:solidFill>
                <a:latin typeface="+mn-lt"/>
              </a:rPr>
              <a:t>2018</a:t>
            </a:r>
            <a:r>
              <a:rPr lang="en-US" sz="600" baseline="0" dirty="0">
                <a:solidFill>
                  <a:srgbClr val="58595B"/>
                </a:solidFill>
                <a:latin typeface="+mn-lt"/>
              </a:rPr>
              <a:t> IHS </a:t>
            </a:r>
            <a:r>
              <a:rPr lang="en-US" sz="600" baseline="0" dirty="0" err="1">
                <a:solidFill>
                  <a:srgbClr val="58595B"/>
                </a:solidFill>
                <a:latin typeface="+mn-lt"/>
              </a:rPr>
              <a:t>Markit</a:t>
            </a:r>
            <a:r>
              <a:rPr lang="en-MY" sz="600" b="0" i="0" kern="1200" baseline="30000" dirty="0">
                <a:solidFill>
                  <a:schemeClr val="tx2"/>
                </a:solidFill>
                <a:effectLst/>
                <a:latin typeface="+mn-lt"/>
                <a:ea typeface="+mn-ea"/>
                <a:cs typeface="+mn-cs"/>
              </a:rPr>
              <a:t>®</a:t>
            </a:r>
            <a:r>
              <a:rPr lang="en-US" sz="600" baseline="0" dirty="0">
                <a:solidFill>
                  <a:srgbClr val="58595B"/>
                </a:solidFill>
                <a:latin typeface="+mn-lt"/>
              </a:rPr>
              <a:t>. All Rights Reserved.</a:t>
            </a:r>
            <a:endParaRPr lang="en-GB" sz="600" dirty="0">
              <a:solidFill>
                <a:srgbClr val="58595B"/>
              </a:solidFill>
              <a:latin typeface="+mn-lt"/>
            </a:endParaRPr>
          </a:p>
        </p:txBody>
      </p:sp>
      <p:sp>
        <p:nvSpPr>
          <p:cNvPr id="6" name="Text Placeholder 5"/>
          <p:cNvSpPr>
            <a:spLocks noGrp="1"/>
          </p:cNvSpPr>
          <p:nvPr>
            <p:ph type="body" sz="quarter" idx="11"/>
          </p:nvPr>
        </p:nvSpPr>
        <p:spPr>
          <a:xfrm>
            <a:off x="1258888" y="3918160"/>
            <a:ext cx="3314965" cy="184666"/>
          </a:xfrm>
        </p:spPr>
        <p:txBody>
          <a:bodyPr wrap="square">
            <a:spAutoFit/>
          </a:bodyPr>
          <a:lstStyle>
            <a:lvl1pPr marL="0" indent="0">
              <a:buNone/>
              <a:defRPr sz="1200"/>
            </a:lvl1pPr>
          </a:lstStyle>
          <a:p>
            <a:pPr lvl="0"/>
            <a:r>
              <a:rPr lang="en-US"/>
              <a:t>Edit Master text styles</a:t>
            </a:r>
          </a:p>
        </p:txBody>
      </p:sp>
      <p:pic>
        <p:nvPicPr>
          <p:cNvPr id="8" name="Picture 7">
            <a:extLst>
              <a:ext uri="{FF2B5EF4-FFF2-40B4-BE49-F238E27FC236}">
                <a16:creationId xmlns:a16="http://schemas.microsoft.com/office/drawing/2014/main" id="{9A23DDDE-D8BD-114E-B24F-A4ADF34F4307}"/>
              </a:ext>
            </a:extLst>
          </p:cNvPr>
          <p:cNvPicPr>
            <a:picLocks noChangeAspect="1"/>
          </p:cNvPicPr>
          <p:nvPr userDrawn="1"/>
        </p:nvPicPr>
        <p:blipFill>
          <a:blip r:embed="rId3"/>
          <a:stretch>
            <a:fillRect/>
          </a:stretch>
        </p:blipFill>
        <p:spPr>
          <a:xfrm>
            <a:off x="485189" y="685800"/>
            <a:ext cx="2564398" cy="698059"/>
          </a:xfrm>
          <a:prstGeom prst="rect">
            <a:avLst/>
          </a:prstGeom>
        </p:spPr>
      </p:pic>
    </p:spTree>
    <p:extLst>
      <p:ext uri="{BB962C8B-B14F-4D97-AF65-F5344CB8AC3E}">
        <p14:creationId xmlns:p14="http://schemas.microsoft.com/office/powerpoint/2010/main" val="779550505"/>
      </p:ext>
    </p:extLst>
  </p:cSld>
  <p:clrMapOvr>
    <a:masterClrMapping/>
  </p:clrMapOvr>
  <p:extLst mod="1">
    <p:ext uri="{DCECCB84-F9BA-43D5-87BE-67443E8EF086}">
      <p15:sldGuideLst xmlns:p15="http://schemas.microsoft.com/office/powerpoint/2012/main">
        <p15:guide id="1" pos="8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68313" y="1916112"/>
            <a:ext cx="8207375" cy="4321176"/>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Tree>
    <p:extLst>
      <p:ext uri="{BB962C8B-B14F-4D97-AF65-F5344CB8AC3E}">
        <p14:creationId xmlns:p14="http://schemas.microsoft.com/office/powerpoint/2010/main" val="122548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68313" y="1916113"/>
            <a:ext cx="8207375" cy="4321175"/>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
        <p:nvSpPr>
          <p:cNvPr id="8" name="Text Placeholder 7"/>
          <p:cNvSpPr>
            <a:spLocks noGrp="1"/>
          </p:cNvSpPr>
          <p:nvPr>
            <p:ph type="body" sz="quarter" idx="13"/>
          </p:nvPr>
        </p:nvSpPr>
        <p:spPr>
          <a:xfrm>
            <a:off x="468313" y="1389888"/>
            <a:ext cx="8207375" cy="244800"/>
          </a:xfrm>
        </p:spPr>
        <p:txBody>
          <a:bodyPr wrap="square">
            <a:spAutoFit/>
          </a:bodyPr>
          <a:lstStyle>
            <a:lvl1pPr marL="0" indent="0">
              <a:lnSpc>
                <a:spcPct val="100000"/>
              </a:lnSpc>
              <a:buNone/>
              <a:defRPr sz="1600"/>
            </a:lvl1pPr>
          </a:lstStyle>
          <a:p>
            <a:pPr lvl="0"/>
            <a:r>
              <a:rPr lang="en-US"/>
              <a:t>Edit Master text styles</a:t>
            </a:r>
          </a:p>
        </p:txBody>
      </p:sp>
    </p:spTree>
    <p:extLst>
      <p:ext uri="{BB962C8B-B14F-4D97-AF65-F5344CB8AC3E}">
        <p14:creationId xmlns:p14="http://schemas.microsoft.com/office/powerpoint/2010/main" val="371342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144" cy="6864858"/>
          </a:xfrm>
          <a:prstGeom prst="rect">
            <a:avLst/>
          </a:prstGeom>
        </p:spPr>
      </p:pic>
      <p:sp>
        <p:nvSpPr>
          <p:cNvPr id="2" name="Title 1"/>
          <p:cNvSpPr>
            <a:spLocks noGrp="1"/>
          </p:cNvSpPr>
          <p:nvPr>
            <p:ph type="title"/>
          </p:nvPr>
        </p:nvSpPr>
        <p:spPr>
          <a:xfrm>
            <a:off x="468313" y="2961683"/>
            <a:ext cx="5971175" cy="461665"/>
          </a:xfrm>
        </p:spPr>
        <p:txBody>
          <a:bodyPr wrap="square" anchor="b">
            <a:spAutoFit/>
          </a:bodyPr>
          <a:lstStyle>
            <a:lvl1pPr>
              <a:lnSpc>
                <a:spcPct val="100000"/>
              </a:lnSpc>
              <a:defRPr sz="3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8313" y="3570650"/>
            <a:ext cx="5971177" cy="246221"/>
          </a:xfrm>
        </p:spPr>
        <p:txBody>
          <a:bodyPr wrap="square">
            <a:sp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
        <p:nvSpPr>
          <p:cNvPr id="16" name="TextBox 15"/>
          <p:cNvSpPr txBox="1"/>
          <p:nvPr userDrawn="1"/>
        </p:nvSpPr>
        <p:spPr>
          <a:xfrm>
            <a:off x="468313" y="6621522"/>
            <a:ext cx="1877117" cy="184666"/>
          </a:xfrm>
          <a:prstGeom prst="rect">
            <a:avLst/>
          </a:prstGeom>
          <a:noFill/>
        </p:spPr>
        <p:txBody>
          <a:bodyPr wrap="none" lIns="0" rIns="0" rtlCol="0">
            <a:spAutoFit/>
          </a:bodyPr>
          <a:lstStyle/>
          <a:p>
            <a:r>
              <a:rPr lang="en-US" sz="600" dirty="0">
                <a:solidFill>
                  <a:schemeClr val="bg1"/>
                </a:solidFill>
              </a:rPr>
              <a:t>Confidential. © </a:t>
            </a:r>
            <a:r>
              <a:rPr lang="is-IS" sz="600" dirty="0">
                <a:solidFill>
                  <a:schemeClr val="bg1"/>
                </a:solidFill>
              </a:rPr>
              <a:t>2018</a:t>
            </a:r>
            <a:r>
              <a:rPr lang="en-US" sz="600" dirty="0">
                <a:solidFill>
                  <a:schemeClr val="bg1"/>
                </a:solidFill>
              </a:rPr>
              <a:t> IHS </a:t>
            </a:r>
            <a:r>
              <a:rPr lang="en-US" sz="600" dirty="0" err="1">
                <a:solidFill>
                  <a:schemeClr val="bg1"/>
                </a:solidFill>
              </a:rPr>
              <a:t>Markit</a:t>
            </a:r>
            <a:r>
              <a:rPr lang="en-MY" sz="600" b="0" i="0" kern="1200" baseline="30000" dirty="0">
                <a:solidFill>
                  <a:schemeClr val="bg1"/>
                </a:solidFill>
                <a:effectLst/>
                <a:latin typeface="+mn-lt"/>
                <a:ea typeface="+mn-ea"/>
                <a:cs typeface="+mn-cs"/>
              </a:rPr>
              <a:t>®</a:t>
            </a:r>
            <a:r>
              <a:rPr lang="en-US" sz="600" dirty="0">
                <a:solidFill>
                  <a:schemeClr val="bg1"/>
                </a:solidFill>
              </a:rPr>
              <a:t>. All Rights Reserved.</a:t>
            </a:r>
          </a:p>
        </p:txBody>
      </p:sp>
      <p:pic>
        <p:nvPicPr>
          <p:cNvPr id="8" name="Picture 7">
            <a:extLst>
              <a:ext uri="{FF2B5EF4-FFF2-40B4-BE49-F238E27FC236}">
                <a16:creationId xmlns:a16="http://schemas.microsoft.com/office/drawing/2014/main" id="{542329DC-1A83-614E-BD52-2AADA744DF82}"/>
              </a:ext>
            </a:extLst>
          </p:cNvPr>
          <p:cNvPicPr>
            <a:picLocks noChangeAspect="1"/>
          </p:cNvPicPr>
          <p:nvPr userDrawn="1"/>
        </p:nvPicPr>
        <p:blipFill>
          <a:blip r:embed="rId3"/>
          <a:stretch>
            <a:fillRect/>
          </a:stretch>
        </p:blipFill>
        <p:spPr>
          <a:xfrm>
            <a:off x="481572" y="174625"/>
            <a:ext cx="1283727" cy="349446"/>
          </a:xfrm>
          <a:prstGeom prst="rect">
            <a:avLst/>
          </a:prstGeom>
        </p:spPr>
      </p:pic>
    </p:spTree>
    <p:extLst>
      <p:ext uri="{BB962C8B-B14F-4D97-AF65-F5344CB8AC3E}">
        <p14:creationId xmlns:p14="http://schemas.microsoft.com/office/powerpoint/2010/main" val="55721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6.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7">
            <a:alphaModFix/>
          </a:blip>
          <a:srcRect/>
          <a:stretch/>
        </p:blipFill>
        <p:spPr>
          <a:xfrm>
            <a:off x="0" y="-4306"/>
            <a:ext cx="9153144" cy="689536"/>
          </a:xfrm>
          <a:prstGeom prst="rect">
            <a:avLst/>
          </a:prstGeom>
          <a:noFill/>
          <a:ln>
            <a:noFill/>
          </a:ln>
        </p:spPr>
      </p:pic>
      <p:pic>
        <p:nvPicPr>
          <p:cNvPr id="11" name="Google Shape;11;p1"/>
          <p:cNvPicPr preferRelativeResize="0"/>
          <p:nvPr/>
        </p:nvPicPr>
        <p:blipFill rotWithShape="1">
          <a:blip r:embed="rId8">
            <a:alphaModFix/>
          </a:blip>
          <a:srcRect/>
          <a:stretch/>
        </p:blipFill>
        <p:spPr>
          <a:xfrm>
            <a:off x="324178" y="42339"/>
            <a:ext cx="1499616" cy="609600"/>
          </a:xfrm>
          <a:prstGeom prst="rect">
            <a:avLst/>
          </a:prstGeom>
          <a:noFill/>
          <a:ln>
            <a:noFill/>
          </a:ln>
        </p:spPr>
      </p:pic>
      <p:sp>
        <p:nvSpPr>
          <p:cNvPr id="12" name="Google Shape;12;p1"/>
          <p:cNvSpPr txBox="1">
            <a:spLocks noGrp="1"/>
          </p:cNvSpPr>
          <p:nvPr>
            <p:ph type="title"/>
          </p:nvPr>
        </p:nvSpPr>
        <p:spPr>
          <a:xfrm>
            <a:off x="352752" y="961011"/>
            <a:ext cx="8460171" cy="46166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Verdana"/>
              <a:buNone/>
              <a:defRPr sz="2400" b="0" i="0" u="none" strike="noStrike" cap="none">
                <a:solidFill>
                  <a:schemeClr val="accent1"/>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352753" y="1887266"/>
            <a:ext cx="8460170" cy="4189684"/>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1000"/>
              </a:spcBef>
              <a:spcAft>
                <a:spcPts val="0"/>
              </a:spcAft>
              <a:buClr>
                <a:schemeClr val="accent1"/>
              </a:buClr>
              <a:buSzPts val="1400"/>
              <a:buFont typeface="Arial"/>
              <a:buChar char="•"/>
              <a:defRPr sz="1400" b="0" i="0" u="none" strike="noStrike" cap="none">
                <a:solidFill>
                  <a:schemeClr val="dk2"/>
                </a:solidFill>
                <a:latin typeface="Verdana"/>
                <a:ea typeface="Verdana"/>
                <a:cs typeface="Verdana"/>
                <a:sym typeface="Verdana"/>
              </a:defRPr>
            </a:lvl1pPr>
            <a:lvl2pPr marL="914400" marR="0" lvl="1" indent="-317500" algn="l" rtl="0">
              <a:lnSpc>
                <a:spcPct val="100000"/>
              </a:lnSpc>
              <a:spcBef>
                <a:spcPts val="1000"/>
              </a:spcBef>
              <a:spcAft>
                <a:spcPts val="0"/>
              </a:spcAft>
              <a:buClr>
                <a:schemeClr val="accent1"/>
              </a:buClr>
              <a:buSzPts val="1400"/>
              <a:buFont typeface="Helvetica Neue"/>
              <a:buChar char="&gt;"/>
              <a:defRPr sz="1400" b="0" i="0" u="none" strike="noStrike" cap="none">
                <a:solidFill>
                  <a:schemeClr val="dk2"/>
                </a:solidFill>
                <a:latin typeface="Verdana"/>
                <a:ea typeface="Verdana"/>
                <a:cs typeface="Verdana"/>
                <a:sym typeface="Verdana"/>
              </a:defRPr>
            </a:lvl2pPr>
            <a:lvl3pPr marL="1371600" marR="0" lvl="2" indent="-317500" algn="l" rtl="0">
              <a:lnSpc>
                <a:spcPct val="100000"/>
              </a:lnSpc>
              <a:spcBef>
                <a:spcPts val="1000"/>
              </a:spcBef>
              <a:spcAft>
                <a:spcPts val="0"/>
              </a:spcAft>
              <a:buClr>
                <a:schemeClr val="accent1"/>
              </a:buClr>
              <a:buSzPts val="1400"/>
              <a:buFont typeface="Helvetica Neue"/>
              <a:buChar char="–"/>
              <a:defRPr sz="1400" b="0" i="0" u="none" strike="noStrike" cap="none">
                <a:solidFill>
                  <a:schemeClr val="dk2"/>
                </a:solidFill>
                <a:latin typeface="Verdana"/>
                <a:ea typeface="Verdana"/>
                <a:cs typeface="Verdana"/>
                <a:sym typeface="Verdana"/>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2"/>
                </a:solidFill>
                <a:latin typeface="Verdana"/>
                <a:ea typeface="Verdana"/>
                <a:cs typeface="Verdana"/>
                <a:sym typeface="Verdana"/>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8274942" y="270195"/>
            <a:ext cx="411858" cy="15388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b="0" i="0" u="none" strike="noStrike" cap="none">
                <a:solidFill>
                  <a:schemeClr val="lt1"/>
                </a:solidFill>
                <a:latin typeface="Verdana"/>
                <a:ea typeface="Verdana"/>
                <a:cs typeface="Verdana"/>
                <a:sym typeface="Verdana"/>
              </a:defRPr>
            </a:lvl1pPr>
            <a:lvl2pPr marL="0" marR="0" lvl="1" indent="0" algn="r" rtl="0">
              <a:spcBef>
                <a:spcPts val="0"/>
              </a:spcBef>
              <a:buNone/>
              <a:defRPr sz="1000" b="0" i="0" u="none" strike="noStrike" cap="none">
                <a:solidFill>
                  <a:schemeClr val="lt1"/>
                </a:solidFill>
                <a:latin typeface="Verdana"/>
                <a:ea typeface="Verdana"/>
                <a:cs typeface="Verdana"/>
                <a:sym typeface="Verdana"/>
              </a:defRPr>
            </a:lvl2pPr>
            <a:lvl3pPr marL="0" marR="0" lvl="2" indent="0" algn="r" rtl="0">
              <a:spcBef>
                <a:spcPts val="0"/>
              </a:spcBef>
              <a:buNone/>
              <a:defRPr sz="1000" b="0" i="0" u="none" strike="noStrike" cap="none">
                <a:solidFill>
                  <a:schemeClr val="lt1"/>
                </a:solidFill>
                <a:latin typeface="Verdana"/>
                <a:ea typeface="Verdana"/>
                <a:cs typeface="Verdana"/>
                <a:sym typeface="Verdana"/>
              </a:defRPr>
            </a:lvl3pPr>
            <a:lvl4pPr marL="0" marR="0" lvl="3" indent="0" algn="r" rtl="0">
              <a:spcBef>
                <a:spcPts val="0"/>
              </a:spcBef>
              <a:buNone/>
              <a:defRPr sz="1000" b="0" i="0" u="none" strike="noStrike" cap="none">
                <a:solidFill>
                  <a:schemeClr val="lt1"/>
                </a:solidFill>
                <a:latin typeface="Verdana"/>
                <a:ea typeface="Verdana"/>
                <a:cs typeface="Verdana"/>
                <a:sym typeface="Verdana"/>
              </a:defRPr>
            </a:lvl4pPr>
            <a:lvl5pPr marL="0" marR="0" lvl="4" indent="0" algn="r" rtl="0">
              <a:spcBef>
                <a:spcPts val="0"/>
              </a:spcBef>
              <a:buNone/>
              <a:defRPr sz="1000" b="0" i="0" u="none" strike="noStrike" cap="none">
                <a:solidFill>
                  <a:schemeClr val="lt1"/>
                </a:solidFill>
                <a:latin typeface="Verdana"/>
                <a:ea typeface="Verdana"/>
                <a:cs typeface="Verdana"/>
                <a:sym typeface="Verdana"/>
              </a:defRPr>
            </a:lvl5pPr>
            <a:lvl6pPr marL="0" marR="0" lvl="5" indent="0" algn="r" rtl="0">
              <a:spcBef>
                <a:spcPts val="0"/>
              </a:spcBef>
              <a:buNone/>
              <a:defRPr sz="1000" b="0" i="0" u="none" strike="noStrike" cap="none">
                <a:solidFill>
                  <a:schemeClr val="lt1"/>
                </a:solidFill>
                <a:latin typeface="Verdana"/>
                <a:ea typeface="Verdana"/>
                <a:cs typeface="Verdana"/>
                <a:sym typeface="Verdana"/>
              </a:defRPr>
            </a:lvl6pPr>
            <a:lvl7pPr marL="0" marR="0" lvl="6" indent="0" algn="r" rtl="0">
              <a:spcBef>
                <a:spcPts val="0"/>
              </a:spcBef>
              <a:buNone/>
              <a:defRPr sz="1000" b="0" i="0" u="none" strike="noStrike" cap="none">
                <a:solidFill>
                  <a:schemeClr val="lt1"/>
                </a:solidFill>
                <a:latin typeface="Verdana"/>
                <a:ea typeface="Verdana"/>
                <a:cs typeface="Verdana"/>
                <a:sym typeface="Verdana"/>
              </a:defRPr>
            </a:lvl7pPr>
            <a:lvl8pPr marL="0" marR="0" lvl="7" indent="0" algn="r" rtl="0">
              <a:spcBef>
                <a:spcPts val="0"/>
              </a:spcBef>
              <a:buNone/>
              <a:defRPr sz="1000" b="0" i="0" u="none" strike="noStrike" cap="none">
                <a:solidFill>
                  <a:schemeClr val="lt1"/>
                </a:solidFill>
                <a:latin typeface="Verdana"/>
                <a:ea typeface="Verdana"/>
                <a:cs typeface="Verdana"/>
                <a:sym typeface="Verdana"/>
              </a:defRPr>
            </a:lvl8pPr>
            <a:lvl9pPr marL="0" marR="0" lvl="8" indent="0" algn="r" rtl="0">
              <a:spcBef>
                <a:spcPts val="0"/>
              </a:spcBef>
              <a:buNone/>
              <a:defRPr sz="1000"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a:off x="362607" y="6621522"/>
            <a:ext cx="1752403" cy="1846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0" i="0" u="none" strike="noStrike" cap="none" dirty="0">
                <a:solidFill>
                  <a:schemeClr val="dk2"/>
                </a:solidFill>
                <a:latin typeface="Verdana"/>
                <a:ea typeface="Verdana"/>
                <a:cs typeface="Verdana"/>
                <a:sym typeface="Verdana"/>
              </a:rPr>
              <a:t>© 2019 IHS </a:t>
            </a:r>
            <a:r>
              <a:rPr lang="en-US" sz="600" b="0" i="0" u="none" strike="noStrike" cap="none" dirty="0" err="1">
                <a:solidFill>
                  <a:schemeClr val="dk2"/>
                </a:solidFill>
                <a:latin typeface="Verdana"/>
                <a:ea typeface="Verdana"/>
                <a:cs typeface="Verdana"/>
                <a:sym typeface="Verdana"/>
              </a:rPr>
              <a:t>Markit</a:t>
            </a:r>
            <a:r>
              <a:rPr lang="en-US" sz="600" b="0" i="0" u="none" strike="noStrike" cap="none" dirty="0">
                <a:solidFill>
                  <a:schemeClr val="dk2"/>
                </a:solidFill>
                <a:latin typeface="Verdana"/>
                <a:ea typeface="Verdana"/>
                <a:cs typeface="Verdana"/>
                <a:sym typeface="Verdana"/>
              </a:rPr>
              <a:t>. All Rights Reserved.</a:t>
            </a:r>
            <a:endParaRPr sz="600" dirty="0">
              <a:solidFill>
                <a:schemeClr val="dk2"/>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4306"/>
            <a:ext cx="9153144" cy="689536"/>
          </a:xfrm>
          <a:prstGeom prst="rect">
            <a:avLst/>
          </a:prstGeom>
        </p:spPr>
      </p:pic>
      <p:sp>
        <p:nvSpPr>
          <p:cNvPr id="2" name="Title Placeholder 1"/>
          <p:cNvSpPr>
            <a:spLocks noGrp="1"/>
          </p:cNvSpPr>
          <p:nvPr>
            <p:ph type="title"/>
          </p:nvPr>
        </p:nvSpPr>
        <p:spPr>
          <a:xfrm>
            <a:off x="468312" y="961012"/>
            <a:ext cx="8207375"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68313" y="1916112"/>
            <a:ext cx="8207375" cy="4321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263830" y="270195"/>
            <a:ext cx="411858" cy="153888"/>
          </a:xfrm>
          <a:prstGeom prst="rect">
            <a:avLst/>
          </a:prstGeom>
        </p:spPr>
        <p:txBody>
          <a:bodyPr vert="horz" wrap="square" lIns="0" tIns="0" rIns="0" bIns="0" rtlCol="0" anchor="ctr">
            <a:spAutoFit/>
          </a:bodyPr>
          <a:lstStyle>
            <a:lvl1pPr algn="r">
              <a:defRPr sz="1000">
                <a:solidFill>
                  <a:schemeClr val="bg1"/>
                </a:solidFill>
              </a:defRPr>
            </a:lvl1pPr>
          </a:lstStyle>
          <a:p>
            <a:fld id="{4704619B-9823-F845-874B-2390AC991BC7}" type="slidenum">
              <a:rPr lang="en-US" smtClean="0"/>
              <a:pPr/>
              <a:t>‹#›</a:t>
            </a:fld>
            <a:endParaRPr lang="en-US" dirty="0"/>
          </a:p>
        </p:txBody>
      </p:sp>
      <p:sp>
        <p:nvSpPr>
          <p:cNvPr id="8" name="TextBox 7"/>
          <p:cNvSpPr txBox="1"/>
          <p:nvPr/>
        </p:nvSpPr>
        <p:spPr>
          <a:xfrm>
            <a:off x="468313" y="6621521"/>
            <a:ext cx="1934825" cy="184666"/>
          </a:xfrm>
          <a:prstGeom prst="rect">
            <a:avLst/>
          </a:prstGeom>
          <a:noFill/>
        </p:spPr>
        <p:txBody>
          <a:bodyPr wrap="none" lIns="0" r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rgbClr val="58595B"/>
                </a:solidFill>
                <a:latin typeface="+mn-lt"/>
              </a:rPr>
              <a:t>Confidential. © </a:t>
            </a:r>
            <a:r>
              <a:rPr lang="is-IS" sz="600" baseline="0" dirty="0">
                <a:solidFill>
                  <a:srgbClr val="58595B"/>
                </a:solidFill>
                <a:latin typeface="+mn-lt"/>
              </a:rPr>
              <a:t>2018</a:t>
            </a:r>
            <a:r>
              <a:rPr lang="en-US" sz="600" baseline="0" dirty="0">
                <a:solidFill>
                  <a:srgbClr val="58595B"/>
                </a:solidFill>
                <a:latin typeface="+mn-lt"/>
              </a:rPr>
              <a:t> IHS </a:t>
            </a:r>
            <a:r>
              <a:rPr lang="en-US" sz="600" baseline="0" dirty="0" err="1">
                <a:solidFill>
                  <a:srgbClr val="58595B"/>
                </a:solidFill>
                <a:latin typeface="+mn-lt"/>
              </a:rPr>
              <a:t>Markit</a:t>
            </a:r>
            <a:r>
              <a:rPr lang="en-MY" sz="600" b="0" i="0" kern="1200" baseline="30000" dirty="0">
                <a:solidFill>
                  <a:schemeClr val="tx2"/>
                </a:solidFill>
                <a:effectLst/>
                <a:latin typeface="+mn-lt"/>
                <a:ea typeface="+mn-ea"/>
                <a:cs typeface="+mn-cs"/>
              </a:rPr>
              <a:t>®</a:t>
            </a:r>
            <a:r>
              <a:rPr lang="en-US" sz="600" baseline="0" dirty="0">
                <a:solidFill>
                  <a:srgbClr val="58595B"/>
                </a:solidFill>
                <a:latin typeface="+mn-lt"/>
              </a:rPr>
              <a:t>. All Rights Reserved.</a:t>
            </a:r>
            <a:endParaRPr lang="en-GB" sz="600" dirty="0">
              <a:solidFill>
                <a:srgbClr val="58595B"/>
              </a:solidFill>
              <a:latin typeface="+mn-lt"/>
            </a:endParaRPr>
          </a:p>
        </p:txBody>
      </p:sp>
      <p:pic>
        <p:nvPicPr>
          <p:cNvPr id="11" name="Picture 10">
            <a:extLst>
              <a:ext uri="{FF2B5EF4-FFF2-40B4-BE49-F238E27FC236}">
                <a16:creationId xmlns:a16="http://schemas.microsoft.com/office/drawing/2014/main" id="{2F9AB6B9-BA4E-8949-A562-E7F6CD7A49EC}"/>
              </a:ext>
            </a:extLst>
          </p:cNvPr>
          <p:cNvPicPr>
            <a:picLocks noChangeAspect="1"/>
          </p:cNvPicPr>
          <p:nvPr userDrawn="1"/>
        </p:nvPicPr>
        <p:blipFill>
          <a:blip r:embed="rId21"/>
          <a:stretch>
            <a:fillRect/>
          </a:stretch>
        </p:blipFill>
        <p:spPr>
          <a:xfrm>
            <a:off x="481572" y="174625"/>
            <a:ext cx="1283727" cy="349446"/>
          </a:xfrm>
          <a:prstGeom prst="rect">
            <a:avLst/>
          </a:prstGeom>
        </p:spPr>
      </p:pic>
    </p:spTree>
    <p:extLst>
      <p:ext uri="{BB962C8B-B14F-4D97-AF65-F5344CB8AC3E}">
        <p14:creationId xmlns:p14="http://schemas.microsoft.com/office/powerpoint/2010/main" val="2689384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hf hdr="0" ftr="0" dt="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606">
          <p15:clr>
            <a:srgbClr val="F26B43"/>
          </p15:clr>
        </p15:guide>
        <p15:guide id="4" orient="horz" pos="1187">
          <p15:clr>
            <a:srgbClr val="F26B43"/>
          </p15:clr>
        </p15:guide>
        <p15:guide id="7" orient="horz" pos="3828">
          <p15:clr>
            <a:srgbClr val="F26B43"/>
          </p15:clr>
        </p15:guide>
        <p15:guide id="8" orient="horz" pos="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2035368"/>
            <a:ext cx="5388242" cy="1354217"/>
          </a:xfrm>
        </p:spPr>
        <p:txBody>
          <a:bodyPr/>
          <a:lstStyle/>
          <a:p>
            <a:r>
              <a:rPr lang="en-US" dirty="0"/>
              <a:t>Trans-Pacific Outlook 2019</a:t>
            </a:r>
          </a:p>
        </p:txBody>
      </p:sp>
      <p:sp>
        <p:nvSpPr>
          <p:cNvPr id="3" name="Subtitle 2"/>
          <p:cNvSpPr>
            <a:spLocks noGrp="1"/>
          </p:cNvSpPr>
          <p:nvPr>
            <p:ph type="subTitle" idx="1"/>
          </p:nvPr>
        </p:nvSpPr>
        <p:spPr/>
        <p:txBody>
          <a:bodyPr/>
          <a:lstStyle/>
          <a:p>
            <a:r>
              <a:rPr lang="en-US" dirty="0"/>
              <a:t>Uncertainties in the International Supply Chain</a:t>
            </a:r>
          </a:p>
        </p:txBody>
      </p:sp>
      <p:sp>
        <p:nvSpPr>
          <p:cNvPr id="6" name="Text Placeholder 5"/>
          <p:cNvSpPr>
            <a:spLocks noGrp="1"/>
          </p:cNvSpPr>
          <p:nvPr>
            <p:ph type="body" sz="quarter" idx="11"/>
          </p:nvPr>
        </p:nvSpPr>
        <p:spPr/>
        <p:txBody>
          <a:bodyPr/>
          <a:lstStyle/>
          <a:p>
            <a:r>
              <a:rPr lang="en-US"/>
              <a:t>April 30, 2019</a:t>
            </a:r>
            <a:endParaRPr lang="en-US" dirty="0"/>
          </a:p>
        </p:txBody>
      </p:sp>
    </p:spTree>
    <p:extLst>
      <p:ext uri="{BB962C8B-B14F-4D97-AF65-F5344CB8AC3E}">
        <p14:creationId xmlns:p14="http://schemas.microsoft.com/office/powerpoint/2010/main" val="94402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5467-393C-4127-8417-93469C410D64}"/>
              </a:ext>
            </a:extLst>
          </p:cNvPr>
          <p:cNvSpPr>
            <a:spLocks noGrp="1"/>
          </p:cNvSpPr>
          <p:nvPr>
            <p:ph type="title"/>
          </p:nvPr>
        </p:nvSpPr>
        <p:spPr/>
        <p:txBody>
          <a:bodyPr/>
          <a:lstStyle/>
          <a:p>
            <a:r>
              <a:rPr lang="en-US"/>
              <a:t>Merchant or carrier haulage? </a:t>
            </a:r>
          </a:p>
        </p:txBody>
      </p:sp>
      <p:sp>
        <p:nvSpPr>
          <p:cNvPr id="3" name="Text Placeholder 2">
            <a:extLst>
              <a:ext uri="{FF2B5EF4-FFF2-40B4-BE49-F238E27FC236}">
                <a16:creationId xmlns:a16="http://schemas.microsoft.com/office/drawing/2014/main" id="{9139F8DA-AAF8-410A-AEC8-FF27179DC1CE}"/>
              </a:ext>
            </a:extLst>
          </p:cNvPr>
          <p:cNvSpPr>
            <a:spLocks noGrp="1"/>
          </p:cNvSpPr>
          <p:nvPr>
            <p:ph type="body" idx="1"/>
          </p:nvPr>
        </p:nvSpPr>
        <p:spPr>
          <a:xfrm>
            <a:off x="352752" y="1797666"/>
            <a:ext cx="3373043" cy="4394412"/>
          </a:xfrm>
        </p:spPr>
        <p:txBody>
          <a:bodyPr/>
          <a:lstStyle/>
          <a:p>
            <a:r>
              <a:rPr lang="en-US" dirty="0"/>
              <a:t>The question is about trucks and invoicing.</a:t>
            </a:r>
          </a:p>
          <a:p>
            <a:r>
              <a:rPr lang="en-US" dirty="0"/>
              <a:t>Carriage haulage allows BCOs to focus on their core business rather than handling trucking invoices.</a:t>
            </a:r>
            <a:endParaRPr lang="en-US" b="1" dirty="0"/>
          </a:p>
          <a:p>
            <a:r>
              <a:rPr lang="en-US" dirty="0"/>
              <a:t>It's also a question of chassis, which in LA-LB seem to frequently be in short supply.</a:t>
            </a:r>
          </a:p>
          <a:p>
            <a:r>
              <a:rPr lang="en-US" dirty="0"/>
              <a:t>Carriers hesitate taking on new carrier </a:t>
            </a:r>
            <a:r>
              <a:rPr lang="en-US"/>
              <a:t>haulage accounts</a:t>
            </a:r>
            <a:endParaRPr lang="en-US" dirty="0"/>
          </a:p>
          <a:p>
            <a:r>
              <a:rPr lang="en-US" dirty="0"/>
              <a:t>Picking carrier haulage doesn't mean you don't get involved in the process at all.</a:t>
            </a:r>
          </a:p>
          <a:p>
            <a:r>
              <a:rPr lang="en-US" dirty="0"/>
              <a:t>Visit the terminal, visit the ocean carrier, meet people.</a:t>
            </a:r>
          </a:p>
        </p:txBody>
      </p:sp>
      <p:sp>
        <p:nvSpPr>
          <p:cNvPr id="4" name="Slide Number Placeholder 3">
            <a:extLst>
              <a:ext uri="{FF2B5EF4-FFF2-40B4-BE49-F238E27FC236}">
                <a16:creationId xmlns:a16="http://schemas.microsoft.com/office/drawing/2014/main" id="{C5A5C158-C987-488B-8070-C69CD375CA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5" name="Picture 6" descr="A large truck on a city street&#10;&#10;Description generated with very high confidence">
            <a:extLst>
              <a:ext uri="{FF2B5EF4-FFF2-40B4-BE49-F238E27FC236}">
                <a16:creationId xmlns:a16="http://schemas.microsoft.com/office/drawing/2014/main" id="{E76E1A48-5F1F-45D5-9D6D-5574C4765384}"/>
              </a:ext>
            </a:extLst>
          </p:cNvPr>
          <p:cNvPicPr>
            <a:picLocks noChangeAspect="1"/>
          </p:cNvPicPr>
          <p:nvPr/>
        </p:nvPicPr>
        <p:blipFill>
          <a:blip r:embed="rId3"/>
          <a:stretch>
            <a:fillRect/>
          </a:stretch>
        </p:blipFill>
        <p:spPr>
          <a:xfrm>
            <a:off x="4207929" y="2244025"/>
            <a:ext cx="4534932" cy="2914699"/>
          </a:xfrm>
          <a:prstGeom prst="rect">
            <a:avLst/>
          </a:prstGeom>
        </p:spPr>
      </p:pic>
    </p:spTree>
    <p:extLst>
      <p:ext uri="{BB962C8B-B14F-4D97-AF65-F5344CB8AC3E}">
        <p14:creationId xmlns:p14="http://schemas.microsoft.com/office/powerpoint/2010/main" val="83186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4250" y="1068950"/>
            <a:ext cx="8515500" cy="626400"/>
          </a:xfrm>
          <a:prstGeom prst="rect">
            <a:avLst/>
          </a:prstGeom>
        </p:spPr>
        <p:txBody>
          <a:bodyPr spcFirstLastPara="1" wrap="square" lIns="91425" tIns="91425" rIns="91425" bIns="91425" anchor="t" anchorCtr="0">
            <a:noAutofit/>
          </a:bodyPr>
          <a:lstStyle/>
          <a:p>
            <a:r>
              <a:rPr lang="en-US" dirty="0"/>
              <a:t>Big Trends: Interoperability and Predictive Visibility</a:t>
            </a:r>
          </a:p>
        </p:txBody>
      </p:sp>
      <p:sp>
        <p:nvSpPr>
          <p:cNvPr id="116" name="Google Shape;116;p21"/>
          <p:cNvSpPr txBox="1">
            <a:spLocks noGrp="1"/>
          </p:cNvSpPr>
          <p:nvPr>
            <p:ph type="body" idx="1"/>
          </p:nvPr>
        </p:nvSpPr>
        <p:spPr>
          <a:xfrm>
            <a:off x="5161546" y="1592290"/>
            <a:ext cx="3500253" cy="4625543"/>
          </a:xfrm>
          <a:prstGeom prst="rect">
            <a:avLst/>
          </a:prstGeom>
        </p:spPr>
        <p:txBody>
          <a:bodyPr spcFirstLastPara="1" wrap="square" lIns="91425" tIns="91425" rIns="91425" bIns="91425" anchor="t" anchorCtr="0">
            <a:noAutofit/>
          </a:bodyPr>
          <a:lstStyle/>
          <a:p>
            <a:endParaRPr lang="en-US" sz="1600" dirty="0"/>
          </a:p>
          <a:p>
            <a:r>
              <a:rPr lang="en-US" sz="1600" dirty="0"/>
              <a:t>Interoperability of systems a growing need – will that negate need for standards?</a:t>
            </a:r>
          </a:p>
          <a:p>
            <a:r>
              <a:rPr lang="en-US" sz="1600" dirty="0"/>
              <a:t>Focus on visibility has changed from in-transit to predictive.</a:t>
            </a:r>
          </a:p>
          <a:p>
            <a:r>
              <a:rPr lang="en-US" sz="1600" dirty="0"/>
              <a:t>Port portals offered by GE Transportation and Advent </a:t>
            </a:r>
            <a:r>
              <a:rPr lang="en-US" sz="1600" dirty="0" err="1"/>
              <a:t>eModal</a:t>
            </a:r>
            <a:r>
              <a:rPr lang="en-US" sz="1600" dirty="0"/>
              <a:t> gaining traction </a:t>
            </a:r>
          </a:p>
          <a:p>
            <a:r>
              <a:rPr lang="en-US" sz="1600" dirty="0"/>
              <a:t>Provide single window for truckers and BCOs to marine terminal environment in real time</a:t>
            </a:r>
          </a:p>
        </p:txBody>
      </p:sp>
      <p:sp>
        <p:nvSpPr>
          <p:cNvPr id="117" name="Google Shape;117;p21"/>
          <p:cNvSpPr txBox="1">
            <a:spLocks noGrp="1"/>
          </p:cNvSpPr>
          <p:nvPr>
            <p:ph type="sldNum" idx="12"/>
          </p:nvPr>
        </p:nvSpPr>
        <p:spPr>
          <a:xfrm>
            <a:off x="8274942" y="270195"/>
            <a:ext cx="4119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118" name="Google Shape;118;p21"/>
          <p:cNvPicPr preferRelativeResize="0"/>
          <p:nvPr/>
        </p:nvPicPr>
        <p:blipFill rotWithShape="1">
          <a:blip r:embed="rId3">
            <a:alphaModFix/>
          </a:blip>
          <a:srcRect l="18044" t="7930" r="18037"/>
          <a:stretch/>
        </p:blipFill>
        <p:spPr>
          <a:xfrm>
            <a:off x="352850" y="2039353"/>
            <a:ext cx="4658303" cy="4250071"/>
          </a:xfrm>
          <a:prstGeom prst="rect">
            <a:avLst/>
          </a:prstGeom>
          <a:noFill/>
          <a:ln>
            <a:noFill/>
          </a:ln>
        </p:spPr>
      </p:pic>
    </p:spTree>
    <p:extLst>
      <p:ext uri="{BB962C8B-B14F-4D97-AF65-F5344CB8AC3E}">
        <p14:creationId xmlns:p14="http://schemas.microsoft.com/office/powerpoint/2010/main" val="328379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294690" y="1023741"/>
            <a:ext cx="8515500" cy="626400"/>
          </a:xfrm>
          <a:prstGeom prst="rect">
            <a:avLst/>
          </a:prstGeom>
        </p:spPr>
        <p:txBody>
          <a:bodyPr spcFirstLastPara="1" wrap="square" lIns="91425" tIns="91425" rIns="91425" bIns="91425" anchor="t" anchorCtr="0">
            <a:noAutofit/>
          </a:bodyPr>
          <a:lstStyle/>
          <a:p>
            <a:r>
              <a:rPr lang="en-US" dirty="0"/>
              <a:t>Port of Oakland Challenges </a:t>
            </a:r>
            <a:r>
              <a:rPr lang="en-US"/>
              <a:t>and Opportunities</a:t>
            </a:r>
            <a:endParaRPr lang="en-US" dirty="0"/>
          </a:p>
        </p:txBody>
      </p:sp>
      <p:sp>
        <p:nvSpPr>
          <p:cNvPr id="116" name="Google Shape;116;p21"/>
          <p:cNvSpPr txBox="1">
            <a:spLocks noGrp="1"/>
          </p:cNvSpPr>
          <p:nvPr>
            <p:ph type="body" idx="1"/>
          </p:nvPr>
        </p:nvSpPr>
        <p:spPr>
          <a:xfrm>
            <a:off x="294691" y="1336941"/>
            <a:ext cx="3717842" cy="4784639"/>
          </a:xfrm>
          <a:prstGeom prst="rect">
            <a:avLst/>
          </a:prstGeom>
        </p:spPr>
        <p:txBody>
          <a:bodyPr spcFirstLastPara="1" wrap="square" lIns="91425" tIns="91425" rIns="91425" bIns="91425" anchor="t" anchorCtr="0">
            <a:noAutofit/>
          </a:bodyPr>
          <a:lstStyle/>
          <a:p>
            <a:pPr marL="139700" indent="0">
              <a:buNone/>
            </a:pPr>
            <a:endParaRPr lang="en-US" sz="1800" dirty="0"/>
          </a:p>
          <a:p>
            <a:pPr marL="285750" indent="-285750"/>
            <a:r>
              <a:rPr lang="en-US" sz="1600" dirty="0"/>
              <a:t>Last year was good – total container volume increased 5.2 percent to 2.55 million TEU.</a:t>
            </a:r>
          </a:p>
          <a:p>
            <a:pPr marL="285750" indent="-285750"/>
            <a:r>
              <a:rPr lang="en-US" sz="1600" dirty="0"/>
              <a:t>Volume up 4.2% in Q1 2019</a:t>
            </a:r>
          </a:p>
          <a:p>
            <a:pPr marL="285750" indent="-285750"/>
            <a:r>
              <a:rPr lang="en-US" sz="1600" dirty="0"/>
              <a:t>Process improvements drive performance: night gates, truck appointments, inland depots </a:t>
            </a:r>
          </a:p>
          <a:p>
            <a:pPr marL="285750" indent="-285750"/>
            <a:r>
              <a:rPr lang="en-US" sz="1600" dirty="0"/>
              <a:t>Cool Port open. Work continues on Army Base  logistics center </a:t>
            </a:r>
          </a:p>
          <a:p>
            <a:pPr marL="285750" indent="-285750"/>
            <a:r>
              <a:rPr lang="en-US" sz="1600"/>
              <a:t>Modest TEU growth </a:t>
            </a:r>
            <a:r>
              <a:rPr lang="en-US" sz="1600" dirty="0"/>
              <a:t>anticipated going forward commensurate with overall US trade growth</a:t>
            </a:r>
          </a:p>
          <a:p>
            <a:pPr marL="285750" indent="-285750"/>
            <a:r>
              <a:rPr lang="en-US" sz="1600" dirty="0"/>
              <a:t>Baseball stadium? </a:t>
            </a:r>
          </a:p>
        </p:txBody>
      </p:sp>
      <p:sp>
        <p:nvSpPr>
          <p:cNvPr id="117" name="Google Shape;117;p21"/>
          <p:cNvSpPr txBox="1">
            <a:spLocks noGrp="1"/>
          </p:cNvSpPr>
          <p:nvPr>
            <p:ph type="sldNum" idx="12"/>
          </p:nvPr>
        </p:nvSpPr>
        <p:spPr>
          <a:xfrm>
            <a:off x="8274942" y="270195"/>
            <a:ext cx="4119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lang="en-US"/>
          </a:p>
        </p:txBody>
      </p:sp>
      <p:pic>
        <p:nvPicPr>
          <p:cNvPr id="3" name="Picture 2">
            <a:extLst>
              <a:ext uri="{FF2B5EF4-FFF2-40B4-BE49-F238E27FC236}">
                <a16:creationId xmlns:a16="http://schemas.microsoft.com/office/drawing/2014/main" id="{C7268876-B99F-4717-90DE-26BBEE429B42}"/>
              </a:ext>
            </a:extLst>
          </p:cNvPr>
          <p:cNvPicPr>
            <a:picLocks noChangeAspect="1"/>
          </p:cNvPicPr>
          <p:nvPr/>
        </p:nvPicPr>
        <p:blipFill>
          <a:blip r:embed="rId3"/>
          <a:stretch>
            <a:fillRect/>
          </a:stretch>
        </p:blipFill>
        <p:spPr>
          <a:xfrm>
            <a:off x="4110183" y="2194020"/>
            <a:ext cx="5033818" cy="3329325"/>
          </a:xfrm>
          <a:prstGeom prst="rect">
            <a:avLst/>
          </a:prstGeom>
        </p:spPr>
      </p:pic>
    </p:spTree>
    <p:extLst>
      <p:ext uri="{BB962C8B-B14F-4D97-AF65-F5344CB8AC3E}">
        <p14:creationId xmlns:p14="http://schemas.microsoft.com/office/powerpoint/2010/main" val="70654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E952-6638-451A-82B5-58E4754FF0AD}"/>
              </a:ext>
            </a:extLst>
          </p:cNvPr>
          <p:cNvSpPr>
            <a:spLocks noGrp="1"/>
          </p:cNvSpPr>
          <p:nvPr>
            <p:ph type="title"/>
          </p:nvPr>
        </p:nvSpPr>
        <p:spPr/>
        <p:txBody>
          <a:bodyPr/>
          <a:lstStyle/>
          <a:p>
            <a:r>
              <a:rPr lang="en-US" dirty="0"/>
              <a:t>Low-sulfur rule roll-out coming 1-1-2020</a:t>
            </a:r>
          </a:p>
          <a:p>
            <a:endParaRPr lang="en-US" dirty="0"/>
          </a:p>
        </p:txBody>
      </p:sp>
      <p:sp>
        <p:nvSpPr>
          <p:cNvPr id="3" name="Text Placeholder 2">
            <a:extLst>
              <a:ext uri="{FF2B5EF4-FFF2-40B4-BE49-F238E27FC236}">
                <a16:creationId xmlns:a16="http://schemas.microsoft.com/office/drawing/2014/main" id="{619207C6-56DF-4794-A869-3EAFD16C4380}"/>
              </a:ext>
            </a:extLst>
          </p:cNvPr>
          <p:cNvSpPr>
            <a:spLocks noGrp="1"/>
          </p:cNvSpPr>
          <p:nvPr>
            <p:ph type="body" idx="1"/>
          </p:nvPr>
        </p:nvSpPr>
        <p:spPr>
          <a:xfrm>
            <a:off x="457200" y="1788678"/>
            <a:ext cx="3332748" cy="3921038"/>
          </a:xfrm>
        </p:spPr>
        <p:txBody>
          <a:bodyPr/>
          <a:lstStyle/>
          <a:p>
            <a:pPr marL="139700" indent="0">
              <a:buNone/>
            </a:pPr>
            <a:r>
              <a:rPr lang="en-US" b="1" dirty="0"/>
              <a:t>Daniel </a:t>
            </a:r>
            <a:r>
              <a:rPr lang="en-US" b="1" dirty="0" err="1"/>
              <a:t>Yergin</a:t>
            </a:r>
            <a:r>
              <a:rPr lang="en-US" b="1" dirty="0"/>
              <a:t>, </a:t>
            </a:r>
            <a:br>
              <a:rPr lang="en-US" b="1" dirty="0"/>
            </a:br>
            <a:r>
              <a:rPr lang="en-US" b="1" dirty="0"/>
              <a:t>IHS </a:t>
            </a:r>
            <a:r>
              <a:rPr lang="en-US" b="1" dirty="0" err="1"/>
              <a:t>Markit</a:t>
            </a:r>
            <a:r>
              <a:rPr lang="en-US" b="1" dirty="0"/>
              <a:t> vice chairman:</a:t>
            </a:r>
            <a:r>
              <a:rPr lang="en-US" dirty="0"/>
              <a:t> </a:t>
            </a:r>
          </a:p>
          <a:p>
            <a:r>
              <a:rPr lang="en-US" dirty="0"/>
              <a:t>The International Maritime Organization’s (IMO’s) low-sulfur fuel mandate for ocean vessels “is going to happen."</a:t>
            </a:r>
          </a:p>
          <a:p>
            <a:r>
              <a:rPr lang="en-US" dirty="0"/>
              <a:t>Lingering concerns on supply and how ship engines will handle the new fuel type, which doesn't have a standard formula.</a:t>
            </a:r>
          </a:p>
          <a:p>
            <a:r>
              <a:rPr lang="en-US" dirty="0" err="1"/>
              <a:t>Shipowners</a:t>
            </a:r>
            <a:r>
              <a:rPr lang="en-US" dirty="0"/>
              <a:t> say there will be sufficient LSFO in east-west </a:t>
            </a:r>
            <a:r>
              <a:rPr lang="en-US"/>
              <a:t>trade lanes.</a:t>
            </a:r>
            <a:endParaRPr lang="en-US" dirty="0"/>
          </a:p>
        </p:txBody>
      </p:sp>
      <p:sp>
        <p:nvSpPr>
          <p:cNvPr id="4" name="Slide Number Placeholder 3">
            <a:extLst>
              <a:ext uri="{FF2B5EF4-FFF2-40B4-BE49-F238E27FC236}">
                <a16:creationId xmlns:a16="http://schemas.microsoft.com/office/drawing/2014/main" id="{094D57DD-3C76-429F-88FD-40EAF6EAF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a:t>
            </a:fld>
            <a:endParaRPr lang="en-US"/>
          </a:p>
        </p:txBody>
      </p:sp>
      <p:pic>
        <p:nvPicPr>
          <p:cNvPr id="5" name="Picture 5" descr="A person in a suit and tie&#10;&#10;Description generated with very high confidence">
            <a:extLst>
              <a:ext uri="{FF2B5EF4-FFF2-40B4-BE49-F238E27FC236}">
                <a16:creationId xmlns:a16="http://schemas.microsoft.com/office/drawing/2014/main" id="{FD89298E-FA06-4408-AEED-8D61165C0C3D}"/>
              </a:ext>
            </a:extLst>
          </p:cNvPr>
          <p:cNvPicPr>
            <a:picLocks noChangeAspect="1"/>
          </p:cNvPicPr>
          <p:nvPr/>
        </p:nvPicPr>
        <p:blipFill rotWithShape="1">
          <a:blip r:embed="rId2"/>
          <a:srcRect l="10210" t="13524" r="393" b="95"/>
          <a:stretch/>
        </p:blipFill>
        <p:spPr>
          <a:xfrm>
            <a:off x="4120816" y="2108512"/>
            <a:ext cx="4565984" cy="3004578"/>
          </a:xfrm>
          <a:prstGeom prst="rect">
            <a:avLst/>
          </a:prstGeom>
        </p:spPr>
      </p:pic>
    </p:spTree>
    <p:extLst>
      <p:ext uri="{BB962C8B-B14F-4D97-AF65-F5344CB8AC3E}">
        <p14:creationId xmlns:p14="http://schemas.microsoft.com/office/powerpoint/2010/main" val="240215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6C25-807C-46FA-ADBE-ED16A6FAA215}"/>
              </a:ext>
            </a:extLst>
          </p:cNvPr>
          <p:cNvSpPr>
            <a:spLocks noGrp="1"/>
          </p:cNvSpPr>
          <p:nvPr>
            <p:ph type="title"/>
          </p:nvPr>
        </p:nvSpPr>
        <p:spPr/>
        <p:txBody>
          <a:bodyPr/>
          <a:lstStyle/>
          <a:p>
            <a:r>
              <a:rPr lang="en-US"/>
              <a:t>Odds of global recession low, but growing </a:t>
            </a:r>
          </a:p>
        </p:txBody>
      </p:sp>
      <p:sp>
        <p:nvSpPr>
          <p:cNvPr id="3" name="Text Placeholder 2">
            <a:extLst>
              <a:ext uri="{FF2B5EF4-FFF2-40B4-BE49-F238E27FC236}">
                <a16:creationId xmlns:a16="http://schemas.microsoft.com/office/drawing/2014/main" id="{AEE3E08C-FAE4-4551-BB94-10A546DC7610}"/>
              </a:ext>
            </a:extLst>
          </p:cNvPr>
          <p:cNvSpPr>
            <a:spLocks noGrp="1"/>
          </p:cNvSpPr>
          <p:nvPr>
            <p:ph type="body" idx="1"/>
          </p:nvPr>
        </p:nvSpPr>
        <p:spPr>
          <a:xfrm>
            <a:off x="4917392" y="1702201"/>
            <a:ext cx="3673156" cy="4192500"/>
          </a:xfrm>
        </p:spPr>
        <p:txBody>
          <a:bodyPr/>
          <a:lstStyle/>
          <a:p>
            <a:pPr marL="139700" indent="0">
              <a:buNone/>
            </a:pPr>
            <a:r>
              <a:rPr lang="en-US" b="1" dirty="0"/>
              <a:t>IHS </a:t>
            </a:r>
            <a:r>
              <a:rPr lang="en-US" b="1" dirty="0" err="1"/>
              <a:t>Markit</a:t>
            </a:r>
            <a:r>
              <a:rPr lang="en-US" b="1" dirty="0"/>
              <a:t> chief economist </a:t>
            </a:r>
            <a:br>
              <a:rPr lang="en-US" b="1" dirty="0"/>
            </a:br>
            <a:r>
              <a:rPr lang="en-US" b="1" dirty="0"/>
              <a:t>Nariman </a:t>
            </a:r>
            <a:r>
              <a:rPr lang="en-US" b="1" dirty="0" err="1"/>
              <a:t>Behravesh</a:t>
            </a:r>
            <a:r>
              <a:rPr lang="en-US" b="1" dirty="0"/>
              <a:t>: </a:t>
            </a:r>
          </a:p>
          <a:p>
            <a:r>
              <a:rPr lang="en-US" dirty="0"/>
              <a:t>Slowing global economic growth puts the odds of a global recession at 50-50.</a:t>
            </a:r>
          </a:p>
          <a:p>
            <a:r>
              <a:rPr lang="en-US" dirty="0"/>
              <a:t>US economy, after </a:t>
            </a:r>
            <a:r>
              <a:rPr lang="en-US"/>
              <a:t>growing  </a:t>
            </a:r>
            <a:r>
              <a:rPr lang="en-US" dirty="0"/>
              <a:t>2.9% in 2018 as a result of the 2017 </a:t>
            </a:r>
            <a:r>
              <a:rPr lang="en-US"/>
              <a:t>tax cuts, </a:t>
            </a:r>
            <a:r>
              <a:rPr lang="en-US" dirty="0"/>
              <a:t>will slip to 2.4% growth in 2019 and 2% growth in 2020.</a:t>
            </a:r>
          </a:p>
          <a:p>
            <a:r>
              <a:rPr lang="en-US" dirty="0"/>
              <a:t>When growth is slowing, it doesn’t take much to push an economy over the edge.</a:t>
            </a:r>
          </a:p>
          <a:p>
            <a:r>
              <a:rPr lang="en-US" dirty="0"/>
              <a:t>China and EU manufacturing sectors already in recession. </a:t>
            </a:r>
          </a:p>
          <a:p>
            <a:endParaRPr lang="en-US" dirty="0"/>
          </a:p>
        </p:txBody>
      </p:sp>
      <p:sp>
        <p:nvSpPr>
          <p:cNvPr id="4" name="Slide Number Placeholder 3">
            <a:extLst>
              <a:ext uri="{FF2B5EF4-FFF2-40B4-BE49-F238E27FC236}">
                <a16:creationId xmlns:a16="http://schemas.microsoft.com/office/drawing/2014/main" id="{3609836A-5165-4403-AE21-1A006CE4B1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a:t>
            </a:fld>
            <a:endParaRPr lang="en-US"/>
          </a:p>
        </p:txBody>
      </p:sp>
      <p:pic>
        <p:nvPicPr>
          <p:cNvPr id="5" name="Picture 5" descr="A picture containing water, outdoor, person, man&#10;&#10;Description generated with very high confidence">
            <a:extLst>
              <a:ext uri="{FF2B5EF4-FFF2-40B4-BE49-F238E27FC236}">
                <a16:creationId xmlns:a16="http://schemas.microsoft.com/office/drawing/2014/main" id="{9555906E-7847-42C4-BA52-760175D224DC}"/>
              </a:ext>
            </a:extLst>
          </p:cNvPr>
          <p:cNvPicPr>
            <a:picLocks noChangeAspect="1"/>
          </p:cNvPicPr>
          <p:nvPr/>
        </p:nvPicPr>
        <p:blipFill rotWithShape="1">
          <a:blip r:embed="rId2"/>
          <a:srcRect l="21554"/>
          <a:stretch/>
        </p:blipFill>
        <p:spPr>
          <a:xfrm>
            <a:off x="451184" y="2033337"/>
            <a:ext cx="4138165" cy="3375578"/>
          </a:xfrm>
          <a:prstGeom prst="rect">
            <a:avLst/>
          </a:prstGeom>
        </p:spPr>
      </p:pic>
    </p:spTree>
    <p:extLst>
      <p:ext uri="{BB962C8B-B14F-4D97-AF65-F5344CB8AC3E}">
        <p14:creationId xmlns:p14="http://schemas.microsoft.com/office/powerpoint/2010/main" val="358957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528D-40E9-40A5-8352-F215FA136361}"/>
              </a:ext>
            </a:extLst>
          </p:cNvPr>
          <p:cNvSpPr>
            <a:spLocks noGrp="1"/>
          </p:cNvSpPr>
          <p:nvPr>
            <p:ph type="title"/>
          </p:nvPr>
        </p:nvSpPr>
        <p:spPr>
          <a:xfrm>
            <a:off x="209877" y="961011"/>
            <a:ext cx="7213607" cy="461665"/>
          </a:xfrm>
        </p:spPr>
        <p:txBody>
          <a:bodyPr/>
          <a:lstStyle/>
          <a:p>
            <a:r>
              <a:rPr lang="en-US" dirty="0"/>
              <a:t>Trans-Pacific container supply-demand balance improving</a:t>
            </a:r>
          </a:p>
          <a:p>
            <a:br>
              <a:rPr lang="en-US" dirty="0"/>
            </a:br>
            <a:endParaRPr lang="en-US" dirty="0"/>
          </a:p>
          <a:p>
            <a:endParaRPr lang="en-US" dirty="0"/>
          </a:p>
        </p:txBody>
      </p:sp>
      <p:sp>
        <p:nvSpPr>
          <p:cNvPr id="3" name="Text Placeholder 2">
            <a:extLst>
              <a:ext uri="{FF2B5EF4-FFF2-40B4-BE49-F238E27FC236}">
                <a16:creationId xmlns:a16="http://schemas.microsoft.com/office/drawing/2014/main" id="{748549D2-7A85-40F2-80DE-7596B802B0DD}"/>
              </a:ext>
            </a:extLst>
          </p:cNvPr>
          <p:cNvSpPr>
            <a:spLocks noGrp="1"/>
          </p:cNvSpPr>
          <p:nvPr>
            <p:ph type="body" idx="1"/>
          </p:nvPr>
        </p:nvSpPr>
        <p:spPr>
          <a:xfrm>
            <a:off x="297543" y="1971635"/>
            <a:ext cx="4064000" cy="4428244"/>
          </a:xfrm>
        </p:spPr>
        <p:txBody>
          <a:bodyPr/>
          <a:lstStyle/>
          <a:p>
            <a:r>
              <a:rPr lang="en-US" dirty="0"/>
              <a:t>Carriers showing greater capacity discipline with blank sailings – about 36 so far this year.</a:t>
            </a:r>
          </a:p>
          <a:p>
            <a:r>
              <a:rPr lang="en-US" dirty="0"/>
              <a:t>Spot rates in April remain strong for this time of year. $1,600 to West Coast 44% higher year-over year. </a:t>
            </a:r>
          </a:p>
          <a:p>
            <a:r>
              <a:rPr lang="en-US" dirty="0"/>
              <a:t>2018 US imports increased 9.1% from 2017, although analysts project only 2-3% growth in imports in 2019</a:t>
            </a:r>
          </a:p>
          <a:p>
            <a:r>
              <a:rPr lang="en-US" dirty="0"/>
              <a:t>2019 service contracts showing 20% rate increases from last year’s levels. </a:t>
            </a:r>
          </a:p>
          <a:p>
            <a:r>
              <a:rPr lang="en-US" dirty="0"/>
              <a:t>$1,250 to West Coast for biggest BCOs, $2,400 to East Coast. Smaller BCOs/NVOs paying $1,400+ West Coast </a:t>
            </a:r>
          </a:p>
          <a:p>
            <a:r>
              <a:rPr lang="en-US" dirty="0" err="1"/>
              <a:t>Alphaliner</a:t>
            </a:r>
            <a:r>
              <a:rPr lang="en-US" dirty="0"/>
              <a:t>: No capacity increase in trans-Pac first time since 2009.</a:t>
            </a:r>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A9C1BDCA-AD22-443F-98BC-2D5810330F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a:t>
            </a:fld>
            <a:endParaRPr lang="en-US"/>
          </a:p>
        </p:txBody>
      </p:sp>
      <p:pic>
        <p:nvPicPr>
          <p:cNvPr id="5" name="Picture 5" descr="A screenshot of a map&#10;&#10;Description generated with high confidence">
            <a:extLst>
              <a:ext uri="{FF2B5EF4-FFF2-40B4-BE49-F238E27FC236}">
                <a16:creationId xmlns:a16="http://schemas.microsoft.com/office/drawing/2014/main" id="{8468B12F-9073-4DB2-B4E1-1901CBB03672}"/>
              </a:ext>
            </a:extLst>
          </p:cNvPr>
          <p:cNvPicPr>
            <a:picLocks noChangeAspect="1"/>
          </p:cNvPicPr>
          <p:nvPr/>
        </p:nvPicPr>
        <p:blipFill>
          <a:blip r:embed="rId2"/>
          <a:stretch>
            <a:fillRect/>
          </a:stretch>
        </p:blipFill>
        <p:spPr>
          <a:xfrm>
            <a:off x="4361543" y="2251751"/>
            <a:ext cx="4484914" cy="3016712"/>
          </a:xfrm>
          <a:prstGeom prst="rect">
            <a:avLst/>
          </a:prstGeom>
        </p:spPr>
      </p:pic>
    </p:spTree>
    <p:extLst>
      <p:ext uri="{BB962C8B-B14F-4D97-AF65-F5344CB8AC3E}">
        <p14:creationId xmlns:p14="http://schemas.microsoft.com/office/powerpoint/2010/main" val="360107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CD9D-FE4B-4AE5-A4E8-2B3BB5E1B988}"/>
              </a:ext>
            </a:extLst>
          </p:cNvPr>
          <p:cNvSpPr>
            <a:spLocks noGrp="1"/>
          </p:cNvSpPr>
          <p:nvPr>
            <p:ph type="title"/>
          </p:nvPr>
        </p:nvSpPr>
        <p:spPr>
          <a:xfrm>
            <a:off x="133942" y="1104965"/>
            <a:ext cx="5373783" cy="582587"/>
          </a:xfrm>
        </p:spPr>
        <p:txBody>
          <a:bodyPr/>
          <a:lstStyle/>
          <a:p>
            <a:r>
              <a:rPr lang="en-US" dirty="0"/>
              <a:t>Balance gives carriers leverage </a:t>
            </a:r>
          </a:p>
        </p:txBody>
      </p:sp>
      <p:sp>
        <p:nvSpPr>
          <p:cNvPr id="3" name="Text Placeholder 2">
            <a:extLst>
              <a:ext uri="{FF2B5EF4-FFF2-40B4-BE49-F238E27FC236}">
                <a16:creationId xmlns:a16="http://schemas.microsoft.com/office/drawing/2014/main" id="{FF511ADB-2071-4A68-88A1-A8059200BA0D}"/>
              </a:ext>
            </a:extLst>
          </p:cNvPr>
          <p:cNvSpPr>
            <a:spLocks noGrp="1"/>
          </p:cNvSpPr>
          <p:nvPr>
            <p:ph type="body" idx="1"/>
          </p:nvPr>
        </p:nvSpPr>
        <p:spPr>
          <a:xfrm>
            <a:off x="5420227" y="1733979"/>
            <a:ext cx="3176337" cy="4602421"/>
          </a:xfrm>
        </p:spPr>
        <p:txBody>
          <a:bodyPr/>
          <a:lstStyle/>
          <a:p>
            <a:r>
              <a:rPr lang="en-US" dirty="0">
                <a:solidFill>
                  <a:schemeClr val="bg2"/>
                </a:solidFill>
              </a:rPr>
              <a:t>JOC shipper survey: 50% of respondents expect fuel costs to rise 10-30% in contracts (in addition to base rate increases).</a:t>
            </a:r>
          </a:p>
          <a:p>
            <a:r>
              <a:rPr lang="en-US" dirty="0">
                <a:solidFill>
                  <a:schemeClr val="bg2"/>
                </a:solidFill>
              </a:rPr>
              <a:t>Real challenge in setting BAFs: understanding the underlying numbers so customers feel BAFs have clarity</a:t>
            </a:r>
          </a:p>
          <a:p>
            <a:r>
              <a:rPr lang="en-US" dirty="0">
                <a:solidFill>
                  <a:schemeClr val="bg2"/>
                </a:solidFill>
              </a:rPr>
              <a:t>Carriers by Q4 expect to pass on most if not all of increased fuel costs to customers.</a:t>
            </a:r>
          </a:p>
          <a:p>
            <a:r>
              <a:rPr lang="en-US" dirty="0">
                <a:solidFill>
                  <a:schemeClr val="bg2"/>
                </a:solidFill>
              </a:rPr>
              <a:t>Lars Jensen at TPM: Low-sulfur fuel charge is not a give and take – BCOs will pay the full amount</a:t>
            </a:r>
            <a:endParaRPr lang="en-US" dirty="0">
              <a:solidFill>
                <a:srgbClr val="4B4B4B"/>
              </a:solidFill>
            </a:endParaRPr>
          </a:p>
          <a:p>
            <a:pPr marL="139700" indent="0">
              <a:buNone/>
            </a:pPr>
            <a:endParaRPr lang="en-US" dirty="0">
              <a:solidFill>
                <a:schemeClr val="tx1"/>
              </a:solidFill>
            </a:endParaRPr>
          </a:p>
          <a:p>
            <a:pPr marL="139700" indent="0">
              <a:buNone/>
            </a:pPr>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pPr marL="139700" indent="0">
              <a:buNone/>
            </a:pPr>
            <a:endParaRPr lang="en-US" dirty="0">
              <a:solidFill>
                <a:srgbClr val="000000"/>
              </a:solidFill>
            </a:endParaRPr>
          </a:p>
          <a:p>
            <a:endParaRPr lang="en-US" dirty="0">
              <a:solidFill>
                <a:srgbClr val="4B4B4B"/>
              </a:solidFill>
            </a:endParaRPr>
          </a:p>
        </p:txBody>
      </p:sp>
      <p:sp>
        <p:nvSpPr>
          <p:cNvPr id="4" name="Slide Number Placeholder 3">
            <a:extLst>
              <a:ext uri="{FF2B5EF4-FFF2-40B4-BE49-F238E27FC236}">
                <a16:creationId xmlns:a16="http://schemas.microsoft.com/office/drawing/2014/main" id="{CA984B79-EE2B-4B0F-830D-CDE86A1FEC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5</a:t>
            </a:fld>
            <a:endParaRPr lang="en-US"/>
          </a:p>
        </p:txBody>
      </p:sp>
      <p:pic>
        <p:nvPicPr>
          <p:cNvPr id="5" name="Picture 5" descr="A close up of a map&#10;&#10;Description generated with high confidence">
            <a:extLst>
              <a:ext uri="{FF2B5EF4-FFF2-40B4-BE49-F238E27FC236}">
                <a16:creationId xmlns:a16="http://schemas.microsoft.com/office/drawing/2014/main" id="{FA53FBF3-8379-413F-91D0-3626FE7177B2}"/>
              </a:ext>
            </a:extLst>
          </p:cNvPr>
          <p:cNvPicPr>
            <a:picLocks noChangeAspect="1"/>
          </p:cNvPicPr>
          <p:nvPr/>
        </p:nvPicPr>
        <p:blipFill>
          <a:blip r:embed="rId2"/>
          <a:stretch>
            <a:fillRect/>
          </a:stretch>
        </p:blipFill>
        <p:spPr>
          <a:xfrm>
            <a:off x="320658" y="2075447"/>
            <a:ext cx="4764963" cy="3308686"/>
          </a:xfrm>
          <a:prstGeom prst="rect">
            <a:avLst/>
          </a:prstGeom>
        </p:spPr>
      </p:pic>
    </p:spTree>
    <p:extLst>
      <p:ext uri="{BB962C8B-B14F-4D97-AF65-F5344CB8AC3E}">
        <p14:creationId xmlns:p14="http://schemas.microsoft.com/office/powerpoint/2010/main" val="126794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BB81E6-1C23-4BAB-AC2F-6EA8F77BBA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a:t>
            </a:fld>
            <a:endParaRPr lang="en-US"/>
          </a:p>
        </p:txBody>
      </p:sp>
      <p:pic>
        <p:nvPicPr>
          <p:cNvPr id="3" name="Picture 3" descr="A screenshot of a cell phone&#10;&#10;Description generated with very high confidence">
            <a:extLst>
              <a:ext uri="{FF2B5EF4-FFF2-40B4-BE49-F238E27FC236}">
                <a16:creationId xmlns:a16="http://schemas.microsoft.com/office/drawing/2014/main" id="{A65A4520-C87A-422B-9A4C-E435FA62F2FB}"/>
              </a:ext>
            </a:extLst>
          </p:cNvPr>
          <p:cNvPicPr>
            <a:picLocks noChangeAspect="1"/>
          </p:cNvPicPr>
          <p:nvPr/>
        </p:nvPicPr>
        <p:blipFill>
          <a:blip r:embed="rId2"/>
          <a:stretch>
            <a:fillRect/>
          </a:stretch>
        </p:blipFill>
        <p:spPr>
          <a:xfrm>
            <a:off x="276726" y="776247"/>
            <a:ext cx="8626056" cy="6004173"/>
          </a:xfrm>
          <a:prstGeom prst="rect">
            <a:avLst/>
          </a:prstGeom>
        </p:spPr>
      </p:pic>
    </p:spTree>
    <p:extLst>
      <p:ext uri="{BB962C8B-B14F-4D97-AF65-F5344CB8AC3E}">
        <p14:creationId xmlns:p14="http://schemas.microsoft.com/office/powerpoint/2010/main" val="327323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sldNum" idx="12"/>
          </p:nvPr>
        </p:nvSpPr>
        <p:spPr>
          <a:xfrm>
            <a:off x="8274942" y="270195"/>
            <a:ext cx="4119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300" name="Google Shape;300;p40"/>
          <p:cNvSpPr txBox="1">
            <a:spLocks noGrp="1"/>
          </p:cNvSpPr>
          <p:nvPr>
            <p:ph type="body" idx="1"/>
          </p:nvPr>
        </p:nvSpPr>
        <p:spPr>
          <a:xfrm>
            <a:off x="5005136" y="1741753"/>
            <a:ext cx="3477127" cy="4926159"/>
          </a:xfrm>
          <a:prstGeom prst="rect">
            <a:avLst/>
          </a:prstGeom>
        </p:spPr>
        <p:txBody>
          <a:bodyPr spcFirstLastPara="1" wrap="square" lIns="91425" tIns="91425" rIns="91425" bIns="91425" anchor="t" anchorCtr="0">
            <a:noAutofit/>
          </a:bodyPr>
          <a:lstStyle/>
          <a:p>
            <a:pPr>
              <a:buSzPts val="1300"/>
            </a:pPr>
            <a:r>
              <a:rPr lang="en-US" dirty="0"/>
              <a:t>Carrier on-time reliability in trans-Pac plunges below 40%</a:t>
            </a:r>
          </a:p>
          <a:p>
            <a:pPr>
              <a:buSzPts val="1300"/>
            </a:pPr>
            <a:r>
              <a:rPr lang="en-US" dirty="0"/>
              <a:t> "When my shelves are empty and customers can’t get product, that’s what keeps me up at night,” </a:t>
            </a:r>
            <a:r>
              <a:rPr lang="en-US" b="1" dirty="0"/>
              <a:t>Kim Vaccaro, senior manager of international operations for Home Depot.</a:t>
            </a:r>
          </a:p>
          <a:p>
            <a:pPr>
              <a:buSzPts val="1300"/>
            </a:pPr>
            <a:r>
              <a:rPr lang="en-US" dirty="0"/>
              <a:t>Extra-loaders last fall overwhelmed terminals and import warehouses</a:t>
            </a:r>
          </a:p>
          <a:p>
            <a:pPr>
              <a:buSzPts val="1300"/>
            </a:pPr>
            <a:r>
              <a:rPr lang="en-US" dirty="0"/>
              <a:t>Better forecasting would help mitigate problems with terminal and surface transportation reliability.</a:t>
            </a:r>
          </a:p>
          <a:p>
            <a:pPr>
              <a:buSzPts val="1300"/>
            </a:pPr>
            <a:r>
              <a:rPr lang="en-US" dirty="0"/>
              <a:t>Excessive delays created artificial truck/rail capacity shortages.</a:t>
            </a:r>
          </a:p>
          <a:p>
            <a:pPr>
              <a:buSzPts val="1300"/>
            </a:pPr>
            <a:endParaRPr lang="en-US" dirty="0"/>
          </a:p>
          <a:p>
            <a:pPr>
              <a:buSzPts val="1300"/>
            </a:pPr>
            <a:endParaRPr lang="en-US" dirty="0"/>
          </a:p>
          <a:p>
            <a:pPr>
              <a:buSzPts val="1300"/>
              <a:buFont typeface="Arial"/>
              <a:buChar char="•"/>
            </a:pPr>
            <a:endParaRPr lang="en-US" dirty="0"/>
          </a:p>
          <a:p>
            <a:pPr indent="-311150">
              <a:buSzPts val="1300"/>
              <a:buFont typeface="Verdana"/>
              <a:buChar char="•"/>
            </a:pPr>
            <a:endParaRPr lang="en-US" sz="1300" dirty="0"/>
          </a:p>
        </p:txBody>
      </p:sp>
      <p:sp>
        <p:nvSpPr>
          <p:cNvPr id="301" name="Google Shape;301;p40"/>
          <p:cNvSpPr txBox="1"/>
          <p:nvPr/>
        </p:nvSpPr>
        <p:spPr>
          <a:xfrm>
            <a:off x="8714450" y="6480000"/>
            <a:ext cx="4119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666666"/>
                </a:solidFill>
              </a:rPr>
              <a:t>1/2</a:t>
            </a:r>
            <a:endParaRPr sz="1000">
              <a:solidFill>
                <a:srgbClr val="666666"/>
              </a:solidFill>
            </a:endParaRPr>
          </a:p>
        </p:txBody>
      </p:sp>
      <p:sp>
        <p:nvSpPr>
          <p:cNvPr id="302" name="Google Shape;302;p40"/>
          <p:cNvSpPr txBox="1">
            <a:spLocks noGrp="1"/>
          </p:cNvSpPr>
          <p:nvPr>
            <p:ph type="title"/>
          </p:nvPr>
        </p:nvSpPr>
        <p:spPr>
          <a:xfrm>
            <a:off x="153390" y="874586"/>
            <a:ext cx="8782360" cy="989205"/>
          </a:xfrm>
          <a:prstGeom prst="rect">
            <a:avLst/>
          </a:prstGeom>
        </p:spPr>
        <p:txBody>
          <a:bodyPr spcFirstLastPara="1" wrap="square" lIns="91425" tIns="91425" rIns="91425" bIns="91425" anchor="t" anchorCtr="0">
            <a:noAutofit/>
          </a:bodyPr>
          <a:lstStyle/>
          <a:p>
            <a:r>
              <a:rPr lang="en-US">
                <a:latin typeface="Arial"/>
                <a:cs typeface="Arial"/>
                <a:sym typeface="Arial"/>
              </a:rPr>
              <a:t>Where's my cargo? Ocean</a:t>
            </a:r>
            <a:r>
              <a:rPr lang="en-US">
                <a:latin typeface="Arial"/>
                <a:cs typeface="Arial"/>
              </a:rPr>
              <a:t> reliability frustration mounts </a:t>
            </a: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BE9E622B-1E2F-4905-A12D-94D7BD8DF2E6}"/>
              </a:ext>
            </a:extLst>
          </p:cNvPr>
          <p:cNvPicPr>
            <a:picLocks noChangeAspect="1"/>
          </p:cNvPicPr>
          <p:nvPr/>
        </p:nvPicPr>
        <p:blipFill>
          <a:blip r:embed="rId3"/>
          <a:stretch>
            <a:fillRect/>
          </a:stretch>
        </p:blipFill>
        <p:spPr>
          <a:xfrm>
            <a:off x="342900" y="2141621"/>
            <a:ext cx="4506098" cy="32669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A5D275-9040-47AD-926C-1603F217DC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a:t>
            </a:fld>
            <a:endParaRPr lang="en-US"/>
          </a:p>
        </p:txBody>
      </p:sp>
      <p:pic>
        <p:nvPicPr>
          <p:cNvPr id="5" name="Picture 5" descr="A screenshot of a cell phone&#10;&#10;Description generated with high confidence">
            <a:extLst>
              <a:ext uri="{FF2B5EF4-FFF2-40B4-BE49-F238E27FC236}">
                <a16:creationId xmlns:a16="http://schemas.microsoft.com/office/drawing/2014/main" id="{19363EFA-CC6D-4509-AE0D-564167E9B361}"/>
              </a:ext>
            </a:extLst>
          </p:cNvPr>
          <p:cNvPicPr>
            <a:picLocks noChangeAspect="1"/>
          </p:cNvPicPr>
          <p:nvPr/>
        </p:nvPicPr>
        <p:blipFill>
          <a:blip r:embed="rId2"/>
          <a:stretch>
            <a:fillRect/>
          </a:stretch>
        </p:blipFill>
        <p:spPr>
          <a:xfrm>
            <a:off x="342900" y="756050"/>
            <a:ext cx="8458200" cy="5885129"/>
          </a:xfrm>
          <a:prstGeom prst="rect">
            <a:avLst/>
          </a:prstGeom>
        </p:spPr>
      </p:pic>
    </p:spTree>
    <p:extLst>
      <p:ext uri="{BB962C8B-B14F-4D97-AF65-F5344CB8AC3E}">
        <p14:creationId xmlns:p14="http://schemas.microsoft.com/office/powerpoint/2010/main" val="110126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5D10-3085-41AF-BF0E-1E9CBCF50CCC}"/>
              </a:ext>
            </a:extLst>
          </p:cNvPr>
          <p:cNvSpPr>
            <a:spLocks noGrp="1"/>
          </p:cNvSpPr>
          <p:nvPr>
            <p:ph type="title"/>
          </p:nvPr>
        </p:nvSpPr>
        <p:spPr/>
        <p:txBody>
          <a:bodyPr/>
          <a:lstStyle/>
          <a:p>
            <a:r>
              <a:rPr lang="en-US" dirty="0"/>
              <a:t>The US trucking market no longer over-heated </a:t>
            </a:r>
          </a:p>
        </p:txBody>
      </p:sp>
      <p:sp>
        <p:nvSpPr>
          <p:cNvPr id="4" name="Slide Number Placeholder 3">
            <a:extLst>
              <a:ext uri="{FF2B5EF4-FFF2-40B4-BE49-F238E27FC236}">
                <a16:creationId xmlns:a16="http://schemas.microsoft.com/office/drawing/2014/main" id="{EA119CEE-269B-43A2-B9C0-305322914A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9</a:t>
            </a:fld>
            <a:endParaRPr lang="en-US"/>
          </a:p>
        </p:txBody>
      </p:sp>
      <p:sp>
        <p:nvSpPr>
          <p:cNvPr id="8" name="Text Placeholder 7">
            <a:extLst>
              <a:ext uri="{FF2B5EF4-FFF2-40B4-BE49-F238E27FC236}">
                <a16:creationId xmlns:a16="http://schemas.microsoft.com/office/drawing/2014/main" id="{6EB44655-9F1A-41DD-8ACE-E27705A00240}"/>
              </a:ext>
            </a:extLst>
          </p:cNvPr>
          <p:cNvSpPr>
            <a:spLocks noGrp="1"/>
          </p:cNvSpPr>
          <p:nvPr>
            <p:ph type="body" idx="1"/>
          </p:nvPr>
        </p:nvSpPr>
        <p:spPr>
          <a:xfrm>
            <a:off x="148920" y="1719085"/>
            <a:ext cx="3801582" cy="4799061"/>
          </a:xfrm>
        </p:spPr>
        <p:txBody>
          <a:bodyPr/>
          <a:lstStyle/>
          <a:p>
            <a:r>
              <a:rPr lang="en-US" dirty="0"/>
              <a:t>2018 marked by tight trucking market much of year, but so far in 2019 sufficient trucking capacity.</a:t>
            </a:r>
          </a:p>
          <a:p>
            <a:r>
              <a:rPr lang="en-US" dirty="0"/>
              <a:t>Weaker freight demand and higher truck capacity putting lid on rates </a:t>
            </a:r>
          </a:p>
          <a:p>
            <a:r>
              <a:rPr lang="en-US" dirty="0"/>
              <a:t>Truck rates this year are flat, and Chainalytics reports rates could turn negative this year if volumes slow down?</a:t>
            </a:r>
          </a:p>
          <a:p>
            <a:r>
              <a:rPr lang="en-US" dirty="0"/>
              <a:t>Last fall BCOs increased their business with NVOs and 3PLs who could get them vessel and truck capacity when both in short supply.</a:t>
            </a:r>
          </a:p>
          <a:p>
            <a:r>
              <a:rPr lang="en-US" dirty="0"/>
              <a:t>Continued uncertainties over Trump tariffs and last fall’s front-loading of imports are robbing 2019 truckers of freight.</a:t>
            </a:r>
            <a:br>
              <a:rPr lang="en-US" dirty="0"/>
            </a:br>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30807F3-E934-D744-9365-75D047322FC2}"/>
              </a:ext>
            </a:extLst>
          </p:cNvPr>
          <p:cNvPicPr>
            <a:picLocks noChangeAspect="1"/>
          </p:cNvPicPr>
          <p:nvPr/>
        </p:nvPicPr>
        <p:blipFill>
          <a:blip r:embed="rId3"/>
          <a:stretch>
            <a:fillRect/>
          </a:stretch>
        </p:blipFill>
        <p:spPr>
          <a:xfrm>
            <a:off x="4231503" y="2446325"/>
            <a:ext cx="4455297" cy="3048000"/>
          </a:xfrm>
          <a:prstGeom prst="rect">
            <a:avLst/>
          </a:prstGeom>
        </p:spPr>
      </p:pic>
    </p:spTree>
    <p:extLst>
      <p:ext uri="{BB962C8B-B14F-4D97-AF65-F5344CB8AC3E}">
        <p14:creationId xmlns:p14="http://schemas.microsoft.com/office/powerpoint/2010/main" val="1733910642"/>
      </p:ext>
    </p:extLst>
  </p:cSld>
  <p:clrMapOvr>
    <a:masterClrMapping/>
  </p:clrMapOvr>
</p:sld>
</file>

<file path=ppt/theme/theme1.xml><?xml version="1.0" encoding="utf-8"?>
<a:theme xmlns:a="http://schemas.openxmlformats.org/drawingml/2006/main" name="Office Theme">
  <a:themeElements>
    <a:clrScheme name="IHSM Theme">
      <a:dk1>
        <a:srgbClr val="000000"/>
      </a:dk1>
      <a:lt1>
        <a:srgbClr val="FFFFFF"/>
      </a:lt1>
      <a:dk2>
        <a:srgbClr val="4B4B4B"/>
      </a:dk2>
      <a:lt2>
        <a:srgbClr val="999999"/>
      </a:lt2>
      <a:accent1>
        <a:srgbClr val="00B140"/>
      </a:accent1>
      <a:accent2>
        <a:srgbClr val="B8B7B8"/>
      </a:accent2>
      <a:accent3>
        <a:srgbClr val="008E89"/>
      </a:accent3>
      <a:accent4>
        <a:srgbClr val="97D700"/>
      </a:accent4>
      <a:accent5>
        <a:srgbClr val="00A9E0"/>
      </a:accent5>
      <a:accent6>
        <a:srgbClr val="FF8F1C"/>
      </a:accent6>
      <a:hlink>
        <a:srgbClr val="0066B3"/>
      </a:hlink>
      <a:folHlink>
        <a:srgbClr val="83006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HSM_PPT_GeneralUse_2017_4x3">
  <a:themeElements>
    <a:clrScheme name="IHSM 2017">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66B3"/>
      </a:hlink>
      <a:folHlink>
        <a:srgbClr val="9615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IHSM Neutral Gray">
      <a:srgbClr val="7F8080"/>
    </a:custClr>
  </a:custClrLst>
  <a:extLst>
    <a:ext uri="{05A4C25C-085E-4340-85A3-A5531E510DB2}">
      <thm15:themeFamily xmlns:thm15="http://schemas.microsoft.com/office/thememl/2012/main" name="IHSM_PPT_GeneralUse_2018_4x3" id="{9F146B1C-4352-FE45-AB07-12C439BA15DC}" vid="{0DABE337-FA01-7947-A9DF-0D39DFB258CC}"/>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275140A50D6E4C845B0AFD9D3879A5" ma:contentTypeVersion="6" ma:contentTypeDescription="Create a new document." ma:contentTypeScope="" ma:versionID="6b2d1e333ee9fcff4bc4ef2365b6ca38">
  <xsd:schema xmlns:xsd="http://www.w3.org/2001/XMLSchema" xmlns:xs="http://www.w3.org/2001/XMLSchema" xmlns:p="http://schemas.microsoft.com/office/2006/metadata/properties" xmlns:ns2="45fa0fd2-b1a6-4e90-9e62-c7af1acd9218" xmlns:ns3="70242541-94d2-4391-bcc0-bd4cc46d4f3f" targetNamespace="http://schemas.microsoft.com/office/2006/metadata/properties" ma:root="true" ma:fieldsID="92615182992e3eef66a4d75cfc559ee8" ns2:_="" ns3:_="">
    <xsd:import namespace="45fa0fd2-b1a6-4e90-9e62-c7af1acd9218"/>
    <xsd:import namespace="70242541-94d2-4391-bcc0-bd4cc46d4f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a0fd2-b1a6-4e90-9e62-c7af1acd92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242541-94d2-4391-bcc0-bd4cc46d4f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0242541-94d2-4391-bcc0-bd4cc46d4f3f">
      <UserInfo>
        <DisplayName>Sue Abt</DisplayName>
        <AccountId>32</AccountId>
        <AccountType/>
      </UserInfo>
    </SharedWithUsers>
  </documentManagement>
</p:properties>
</file>

<file path=customXml/itemProps1.xml><?xml version="1.0" encoding="utf-8"?>
<ds:datastoreItem xmlns:ds="http://schemas.openxmlformats.org/officeDocument/2006/customXml" ds:itemID="{6599EDA8-BC40-44BB-B8B2-538F066CB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fa0fd2-b1a6-4e90-9e62-c7af1acd9218"/>
    <ds:schemaRef ds:uri="70242541-94d2-4391-bcc0-bd4cc46d4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9198E-8EDC-4BE3-A0FB-292A547CF119}">
  <ds:schemaRefs>
    <ds:schemaRef ds:uri="http://schemas.microsoft.com/sharepoint/v3/contenttype/forms"/>
  </ds:schemaRefs>
</ds:datastoreItem>
</file>

<file path=customXml/itemProps3.xml><?xml version="1.0" encoding="utf-8"?>
<ds:datastoreItem xmlns:ds="http://schemas.openxmlformats.org/officeDocument/2006/customXml" ds:itemID="{40F8158E-4C3D-4523-A751-6AB7636E6629}">
  <ds:schemaRefs>
    <ds:schemaRef ds:uri="70242541-94d2-4391-bcc0-bd4cc46d4f3f"/>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45fa0fd2-b1a6-4e90-9e62-c7af1acd921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164</TotalTime>
  <Words>611</Words>
  <Application>Microsoft Office PowerPoint</Application>
  <PresentationFormat>On-screen Show (4:3)</PresentationFormat>
  <Paragraphs>104</Paragraphs>
  <Slides>12</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.HelveticaNeueDeskInterface-Regular</vt:lpstr>
      <vt:lpstr>Arial</vt:lpstr>
      <vt:lpstr>Calibri</vt:lpstr>
      <vt:lpstr>Helvetica Neue</vt:lpstr>
      <vt:lpstr>Verdana</vt:lpstr>
      <vt:lpstr>Office Theme</vt:lpstr>
      <vt:lpstr>IHSM_PPT_GeneralUse_2017_4x3</vt:lpstr>
      <vt:lpstr>Trans-Pacific Outlook 2019</vt:lpstr>
      <vt:lpstr>Low-sulfur rule roll-out coming 1-1-2020 </vt:lpstr>
      <vt:lpstr>Odds of global recession low, but growing </vt:lpstr>
      <vt:lpstr>Trans-Pacific container supply-demand balance improving   </vt:lpstr>
      <vt:lpstr>Balance gives carriers leverage </vt:lpstr>
      <vt:lpstr>PowerPoint Presentation</vt:lpstr>
      <vt:lpstr>Where's my cargo? Ocean reliability frustration mounts </vt:lpstr>
      <vt:lpstr>PowerPoint Presentation</vt:lpstr>
      <vt:lpstr>The US trucking market no longer over-heated </vt:lpstr>
      <vt:lpstr>Merchant or carrier haulage? </vt:lpstr>
      <vt:lpstr>Big Trends: Interoperability and Predictive Visibility</vt:lpstr>
      <vt:lpstr>Port of Oakland Challenges and Opportunities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JOC Container Shipping Outlook</dc:title>
  <dc:creator>Marcin Lejk</dc:creator>
  <cp:lastModifiedBy>Bill Mongelluzzo</cp:lastModifiedBy>
  <cp:revision>26</cp:revision>
  <dcterms:modified xsi:type="dcterms:W3CDTF">2019-04-16T15:46:25Z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0x010100A0275140A50D6E4C845B0AFD9D3879A5</vt:lpwstr>
  </property>
  <property fmtid="{D5CDD505-2E9C-101B-9397-08002B2CF9AE}" pid="3" name="AuthorIds_UIVersion_97792">
    <vt:lpwstr>18</vt:lpwstr>
  </property>
</Properties>
</file>